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3" r:id="rId1"/>
  </p:sldMasterIdLst>
  <p:notesMasterIdLst>
    <p:notesMasterId r:id="rId18"/>
  </p:notesMasterIdLst>
  <p:sldIdLst>
    <p:sldId id="256" r:id="rId2"/>
    <p:sldId id="257" r:id="rId3"/>
    <p:sldId id="260" r:id="rId4"/>
    <p:sldId id="262" r:id="rId5"/>
    <p:sldId id="259" r:id="rId6"/>
    <p:sldId id="258" r:id="rId7"/>
    <p:sldId id="301" r:id="rId8"/>
    <p:sldId id="263" r:id="rId9"/>
    <p:sldId id="298" r:id="rId10"/>
    <p:sldId id="305" r:id="rId11"/>
    <p:sldId id="302" r:id="rId12"/>
    <p:sldId id="297" r:id="rId13"/>
    <p:sldId id="309" r:id="rId14"/>
    <p:sldId id="304" r:id="rId15"/>
    <p:sldId id="266" r:id="rId16"/>
    <p:sldId id="268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Staatliches" pitchFamily="2" charset="0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E6FEF20-7680-3923-E561-7F5BEBABF2DC}" name="Jara Molinos Fernández" initials="JMF" userId="S::jmolinos@freepikco.onmicrosoft.com::819debff-5354-45ae-8453-86143136ddec" providerId="AD"/>
  <p188:author id="{E9C53AC0-F940-C062-B9D5-39D78EA4783E}" name="Manuel León Sánchez" initials="MLS" userId="S::mleon@freepikco.onmicrosoft.com::687f66f5-f43f-41a9-ac21-b6d63107730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B5EA"/>
    <a:srgbClr val="BCAEE8"/>
    <a:srgbClr val="C6B8EB"/>
    <a:srgbClr val="E6E6E6"/>
    <a:srgbClr val="B4A7E6"/>
    <a:srgbClr val="9A8EDF"/>
    <a:srgbClr val="9E92E0"/>
    <a:srgbClr val="C1B3EA"/>
    <a:srgbClr val="B8AAE7"/>
    <a:srgbClr val="B9AC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64" autoAdjust="0"/>
    <p:restoredTop sz="93792" autoAdjust="0"/>
  </p:normalViewPr>
  <p:slideViewPr>
    <p:cSldViewPr snapToGrid="0" showGuides="1">
      <p:cViewPr varScale="1">
        <p:scale>
          <a:sx n="106" d="100"/>
          <a:sy n="106" d="100"/>
        </p:scale>
        <p:origin x="1050" y="102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g>
</file>

<file path=ppt/media/image21.jp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7BF641-E87C-4868-AE4A-7668A05F95D8}" type="datetimeFigureOut">
              <a:rPr lang="es-ES" smtClean="0"/>
              <a:t>08/06/2024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B4F5AA-3CC3-485B-8229-2F3C9DC4706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476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4F5AA-3CC3-485B-8229-2F3C9DC47067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1280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4F5AA-3CC3-485B-8229-2F3C9DC47067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77228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4F5AA-3CC3-485B-8229-2F3C9DC47067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9351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4F5AA-3CC3-485B-8229-2F3C9DC47067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1307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4F5AA-3CC3-485B-8229-2F3C9DC47067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5677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bit.ly/3A1uf1Q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04A8FEC2-FECF-91B5-FF3D-1D5D4AE240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8780" y="720241"/>
            <a:ext cx="5806440" cy="2848865"/>
          </a:xfrm>
        </p:spPr>
        <p:txBody>
          <a:bodyPr anchor="b">
            <a:noAutofit/>
          </a:bodyPr>
          <a:lstStyle>
            <a:lvl1pPr algn="ctr">
              <a:defRPr sz="9000">
                <a:latin typeface="Staatliche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1D569B72-51DC-BE58-9871-32C9EA8303F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34355" y="3617490"/>
            <a:ext cx="2475290" cy="529090"/>
          </a:xfrm>
        </p:spPr>
        <p:txBody>
          <a:bodyPr>
            <a:noAutofit/>
          </a:bodyPr>
          <a:lstStyle>
            <a:lvl1pPr marL="0" indent="0" algn="ctr">
              <a:buNone/>
              <a:defRPr sz="1600">
                <a:latin typeface="Manrope Medium" pitchFamily="2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23002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138118C-7525-42C5-83E9-649111189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1543455"/>
            <a:ext cx="7696200" cy="1307154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93BF9AB-B16E-A26A-BFF2-D1279E11B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0609"/>
            <a:ext cx="7696200" cy="495705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814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76313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of contents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n 44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4884DA22-FB37-CC61-F72B-C346C0937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" t="37162" r="83888" b="19636"/>
          <a:stretch/>
        </p:blipFill>
        <p:spPr>
          <a:xfrm rot="21136873" flipH="1" flipV="1">
            <a:off x="-138113" y="-105914"/>
            <a:ext cx="1724025" cy="2786969"/>
          </a:xfrm>
          <a:prstGeom prst="rect">
            <a:avLst/>
          </a:prstGeom>
        </p:spPr>
      </p:pic>
      <p:pic>
        <p:nvPicPr>
          <p:cNvPr id="46" name="Imagen 45" descr="Icono&#10;&#10;Descripción generada automáticamente">
            <a:extLst>
              <a:ext uri="{FF2B5EF4-FFF2-40B4-BE49-F238E27FC236}">
                <a16:creationId xmlns:a16="http://schemas.microsoft.com/office/drawing/2014/main" id="{070C2179-2569-3F3C-30CC-D4370B0E36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48" t="24065" r="2121" b="37755"/>
          <a:stretch/>
        </p:blipFill>
        <p:spPr>
          <a:xfrm flipV="1">
            <a:off x="-38900" y="-32369"/>
            <a:ext cx="1009571" cy="802102"/>
          </a:xfrm>
          <a:prstGeom prst="rect">
            <a:avLst/>
          </a:prstGeom>
        </p:spPr>
      </p:pic>
      <p:pic>
        <p:nvPicPr>
          <p:cNvPr id="4" name="Imagen 3" descr="Forma&#10;&#10;Descripción generada automáticamente">
            <a:extLst>
              <a:ext uri="{FF2B5EF4-FFF2-40B4-BE49-F238E27FC236}">
                <a16:creationId xmlns:a16="http://schemas.microsoft.com/office/drawing/2014/main" id="{A0FDA114-D61F-53ED-3494-7437E17594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-585017" y="4318687"/>
            <a:ext cx="1097627" cy="54472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ECC3FA0-1A96-8F10-353E-13501EB5A5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98202" y="552452"/>
            <a:ext cx="2947596" cy="1158014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44EB6436-7B2F-4CF4-A7B3-637707BBD72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85456" y="2784207"/>
            <a:ext cx="2343653" cy="513320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B9F2CB4-854C-4A2D-8E5A-AE2CAEDF36C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79732" y="2548107"/>
            <a:ext cx="1299925" cy="749420"/>
          </a:xfrm>
        </p:spPr>
        <p:txBody>
          <a:bodyPr anchor="ctr">
            <a:noAutofit/>
          </a:bodyPr>
          <a:lstStyle>
            <a:lvl1pPr marL="0" indent="0" algn="r">
              <a:buNone/>
              <a:defRPr sz="9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02445460-6BB8-4584-BBAD-2A746E4E886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185456" y="2437620"/>
            <a:ext cx="2343653" cy="392481"/>
          </a:xfrm>
        </p:spPr>
        <p:txBody>
          <a:bodyPr anchor="b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E7B5AEF-C08F-9D9A-49D3-910C9A50612F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5955397" y="2784207"/>
            <a:ext cx="2343653" cy="513320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BE8BE305-AD7E-F4F6-AA38-4181064113AB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4643874" y="2548107"/>
            <a:ext cx="1305724" cy="749420"/>
          </a:xfrm>
        </p:spPr>
        <p:txBody>
          <a:bodyPr anchor="ctr">
            <a:noAutofit/>
          </a:bodyPr>
          <a:lstStyle>
            <a:lvl1pPr marL="0" indent="0" algn="r">
              <a:buNone/>
              <a:defRPr sz="9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59D2C4A4-11EF-352D-1148-EBCE026093D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5955397" y="2437620"/>
            <a:ext cx="2343653" cy="392481"/>
          </a:xfrm>
        </p:spPr>
        <p:txBody>
          <a:bodyPr anchor="b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6F84C1D4-2515-5DA2-CB33-5461C84DE5E8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2185456" y="3986598"/>
            <a:ext cx="2343653" cy="513320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F17137BC-B422-7845-F0F2-7CCD734F646D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879732" y="3750498"/>
            <a:ext cx="1299925" cy="749420"/>
          </a:xfrm>
        </p:spPr>
        <p:txBody>
          <a:bodyPr anchor="ctr">
            <a:noAutofit/>
          </a:bodyPr>
          <a:lstStyle>
            <a:lvl1pPr marL="0" indent="0" algn="r">
              <a:buNone/>
              <a:defRPr sz="9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600947E3-9F4B-64B2-9013-1D106AEA0086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2185456" y="3640011"/>
            <a:ext cx="2343653" cy="392481"/>
          </a:xfrm>
        </p:spPr>
        <p:txBody>
          <a:bodyPr anchor="b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4DF544F3-CE43-61D9-C801-6E5C95CC7000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5955397" y="3986598"/>
            <a:ext cx="2343653" cy="513320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0F1D6513-B55D-B47F-93D1-0BE186DA35BD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4643874" y="3750498"/>
            <a:ext cx="1305724" cy="749420"/>
          </a:xfrm>
        </p:spPr>
        <p:txBody>
          <a:bodyPr anchor="ctr">
            <a:noAutofit/>
          </a:bodyPr>
          <a:lstStyle>
            <a:lvl1pPr marL="0" indent="0" algn="r">
              <a:buNone/>
              <a:defRPr sz="9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E5B9A0DA-7F92-F155-EF5F-FA6BFFCEB8E4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5955397" y="3640011"/>
            <a:ext cx="2343653" cy="392481"/>
          </a:xfrm>
        </p:spPr>
        <p:txBody>
          <a:bodyPr anchor="b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3" name="Imagen 42" descr="Forma&#10;&#10;Descripción generada automáticamente">
            <a:extLst>
              <a:ext uri="{FF2B5EF4-FFF2-40B4-BE49-F238E27FC236}">
                <a16:creationId xmlns:a16="http://schemas.microsoft.com/office/drawing/2014/main" id="{858ADF4B-6A25-92E3-75CC-B385023F4F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V="1">
            <a:off x="7422300" y="252920"/>
            <a:ext cx="2286955" cy="1134961"/>
          </a:xfrm>
          <a:prstGeom prst="rect">
            <a:avLst/>
          </a:prstGeom>
        </p:spPr>
      </p:pic>
      <p:pic>
        <p:nvPicPr>
          <p:cNvPr id="44" name="Imagen 43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D1F444CB-35F5-219C-08E9-25DEC4C233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1" t="37086" r="2754" b="19907"/>
          <a:stretch/>
        </p:blipFill>
        <p:spPr>
          <a:xfrm flipH="1">
            <a:off x="8197664" y="4107437"/>
            <a:ext cx="946335" cy="102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371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94444E-6 -4.93827E-6 L -0.0099 -0.02777 " pathEditMode="relative" rAng="0" ptsTypes="AA">
                                          <p:cBhvr>
                                            <p:cTn id="6" dur="2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3" y="-13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6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1.35802E-6 L -8.33333E-7 -3.08642E-6 " pathEditMode="relative" rAng="0" ptsTypes="AA">
                                          <p:cBhvr>
                                            <p:cTn id="10" dur="4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34" y="95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3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89 -2.59259E-6 L -0.0349 -2.59259E-6 " pathEditMode="relative" rAng="0" ptsTypes="AA">
                                          <p:cBhvr>
                                            <p:cTn id="14" dur="4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94444E-6 7.40741E-7 L 0.07136 0.00062 " pathEditMode="relative" rAng="0" ptsTypes="AA">
                                          <p:cBhvr>
                                            <p:cTn id="16" dur="7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3.20988E-6 L 0.01667 0.01697 " pathEditMode="relative" rAng="0" ptsTypes="AA" p14:bounceEnd="5091">
                                          <p:cBhvr>
                                            <p:cTn id="18" dur="6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3" y="83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3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94444E-6 -4.93827E-6 L -0.0099 -0.02777 " pathEditMode="relative" rAng="0" ptsTypes="AA">
                                          <p:cBhvr>
                                            <p:cTn id="6" dur="2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3" y="-13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6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1.35802E-6 L -8.33333E-7 -3.08642E-6 " pathEditMode="relative" rAng="0" ptsTypes="AA">
                                          <p:cBhvr>
                                            <p:cTn id="10" dur="4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34" y="95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3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89 -2.59259E-6 L -0.0349 -2.59259E-6 " pathEditMode="relative" rAng="0" ptsTypes="AA">
                                          <p:cBhvr>
                                            <p:cTn id="14" dur="4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94444E-6 7.40741E-7 L 0.07136 0.00062 " pathEditMode="relative" rAng="0" ptsTypes="AA">
                                          <p:cBhvr>
                                            <p:cTn id="16" dur="7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3.20988E-6 L 0.01667 0.01697 " pathEditMode="relative" rAng="0" ptsTypes="AA">
                                          <p:cBhvr>
                                            <p:cTn id="18" dur="6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3" y="83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3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hree columns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B690FEAF-33B5-F61C-2DA5-14CA24C601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97" t="16723" r="2755" b="29165"/>
          <a:stretch/>
        </p:blipFill>
        <p:spPr>
          <a:xfrm flipV="1">
            <a:off x="-219456" y="-146304"/>
            <a:ext cx="2113452" cy="2155212"/>
          </a:xfrm>
          <a:prstGeom prst="rect">
            <a:avLst/>
          </a:prstGeom>
        </p:spPr>
      </p:pic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8F0012EA-1473-2683-7104-3B23D54FB9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40" t="24065" r="2121" b="30791"/>
          <a:stretch/>
        </p:blipFill>
        <p:spPr>
          <a:xfrm flipV="1">
            <a:off x="-219456" y="-146304"/>
            <a:ext cx="1230203" cy="948406"/>
          </a:xfrm>
          <a:prstGeom prst="rect">
            <a:avLst/>
          </a:prstGeom>
        </p:spPr>
      </p:pic>
      <p:pic>
        <p:nvPicPr>
          <p:cNvPr id="5" name="Imagen 4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6EA473EE-1193-80B3-A755-640880912B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41356" r="63618" b="19537"/>
          <a:stretch/>
        </p:blipFill>
        <p:spPr>
          <a:xfrm>
            <a:off x="6548876" y="3433034"/>
            <a:ext cx="3090067" cy="1925349"/>
          </a:xfrm>
          <a:prstGeom prst="rect">
            <a:avLst/>
          </a:prstGeom>
        </p:spPr>
      </p:pic>
      <p:pic>
        <p:nvPicPr>
          <p:cNvPr id="12" name="Imagen 11" descr="Icono&#10;&#10;Descripción generada automáticamente">
            <a:extLst>
              <a:ext uri="{FF2B5EF4-FFF2-40B4-BE49-F238E27FC236}">
                <a16:creationId xmlns:a16="http://schemas.microsoft.com/office/drawing/2014/main" id="{9E514C81-7847-D8E9-17C9-261CDCD38C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75446" b="24553"/>
          <a:stretch/>
        </p:blipFill>
        <p:spPr>
          <a:xfrm>
            <a:off x="8508050" y="4119178"/>
            <a:ext cx="862144" cy="1065409"/>
          </a:xfrm>
          <a:prstGeom prst="rect">
            <a:avLst/>
          </a:prstGeom>
        </p:spPr>
      </p:pic>
      <p:pic>
        <p:nvPicPr>
          <p:cNvPr id="13" name="Imagen 12" descr="Forma&#10;&#10;Descripción generada automáticamente">
            <a:extLst>
              <a:ext uri="{FF2B5EF4-FFF2-40B4-BE49-F238E27FC236}">
                <a16:creationId xmlns:a16="http://schemas.microsoft.com/office/drawing/2014/main" id="{10C80013-7BCA-F5D9-52A6-60A9781033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H="1">
            <a:off x="8508050" y="750134"/>
            <a:ext cx="1097627" cy="544726"/>
          </a:xfrm>
          <a:prstGeom prst="rect">
            <a:avLst/>
          </a:prstGeom>
        </p:spPr>
      </p:pic>
      <p:pic>
        <p:nvPicPr>
          <p:cNvPr id="14" name="Imagen 13" descr="Forma&#10;&#10;Descripción generada automáticamente">
            <a:extLst>
              <a:ext uri="{FF2B5EF4-FFF2-40B4-BE49-F238E27FC236}">
                <a16:creationId xmlns:a16="http://schemas.microsoft.com/office/drawing/2014/main" id="{C38CF12A-4A7A-1C33-EBCC-33B9395258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H="1">
            <a:off x="-1717605" y="3516922"/>
            <a:ext cx="2286955" cy="1134961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1ECA7D9E-5D15-9EE5-960E-BEA077683B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98202" y="552452"/>
            <a:ext cx="2947596" cy="1158014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EA845ED0-E9B3-AF6F-F7B1-F10BED631D1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1333537" y="3508882"/>
            <a:ext cx="1988314" cy="859759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455BB8BC-EE89-19B8-9A87-B1CEA9F1B0FF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1333537" y="3162296"/>
            <a:ext cx="1988314" cy="392481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44248892-F36C-F174-33BB-A8CA25A8615C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3583204" y="3508882"/>
            <a:ext cx="1988314" cy="859759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8D05051B-2464-AE17-9811-1EABA02664CC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3583204" y="3162296"/>
            <a:ext cx="1988314" cy="392481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FDA4EC2-74F0-9B6A-E27F-C33012C2CC1A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5832871" y="3508882"/>
            <a:ext cx="1988314" cy="859759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6002D09A-99EB-3AFF-1451-1E126091C7CC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5832871" y="3162296"/>
            <a:ext cx="1988314" cy="392481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713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-2.46914E-7 L 0.00538 -0.01049 " pathEditMode="relative" rAng="0" ptsTypes="AA">
                                          <p:cBhvr>
                                            <p:cTn id="6" dur="5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05556E-6 -4.19753E-6 L 0.00539 -0.01049 " pathEditMode="relative" rAng="0" ptsTypes="AA">
                                          <p:cBhvr>
                                            <p:cTn id="10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2517 0.04228 L 5.55556E-7 3.7037E-7 " pathEditMode="relative" rAng="0" ptsTypes="AA" p14:bounceEnd="5091">
                                          <p:cBhvr>
                                            <p:cTn id="14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-213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6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4 L -5.55556E-7 -9.87654E-7 " pathEditMode="relative" rAng="0" ptsTypes="AA" p14:bounceEnd="5091">
                                          <p:cBhvr>
                                            <p:cTn id="18" dur="3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8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4.5679E-6 L -0.03489 4.5679E-6 " pathEditMode="relative" rAng="0" ptsTypes="AA">
                                          <p:cBhvr>
                                            <p:cTn id="22" dur="4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2.83951E-6 L 0.07135 0.00061 " pathEditMode="relative" rAng="0" ptsTypes="AA">
                                          <p:cBhvr>
                                            <p:cTn id="24" dur="7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-2.46914E-7 L 0.00538 -0.01049 " pathEditMode="relative" rAng="0" ptsTypes="AA">
                                          <p:cBhvr>
                                            <p:cTn id="6" dur="5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05556E-6 -4.19753E-6 L 0.00539 -0.01049 " pathEditMode="relative" rAng="0" ptsTypes="AA">
                                          <p:cBhvr>
                                            <p:cTn id="10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2517 0.04228 L 5.55556E-7 3.7037E-7 " pathEditMode="relative" rAng="0" ptsTypes="AA">
                                          <p:cBhvr>
                                            <p:cTn id="14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-213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6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4 L -5.55556E-7 -9.87654E-7 " pathEditMode="relative" rAng="0" ptsTypes="AA">
                                          <p:cBhvr>
                                            <p:cTn id="18" dur="3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8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4.5679E-6 L -0.03489 4.5679E-6 " pathEditMode="relative" rAng="0" ptsTypes="AA">
                                          <p:cBhvr>
                                            <p:cTn id="22" dur="4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2.83951E-6 L 0.07135 0.00061 " pathEditMode="relative" rAng="0" ptsTypes="AA">
                                          <p:cBhvr>
                                            <p:cTn id="24" dur="7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s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 descr="Imagen que contiene electrónica, cd, computadora&#10;&#10;Descripción generada automáticamente">
            <a:extLst>
              <a:ext uri="{FF2B5EF4-FFF2-40B4-BE49-F238E27FC236}">
                <a16:creationId xmlns:a16="http://schemas.microsoft.com/office/drawing/2014/main" id="{5C0E7E33-D097-8579-4183-D798A56D40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02" t="-2" r="13066" b="892"/>
          <a:stretch/>
        </p:blipFill>
        <p:spPr>
          <a:xfrm>
            <a:off x="-301752" y="2958352"/>
            <a:ext cx="1843432" cy="227201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72B4E11-06EA-77CD-34E3-CFE3BA3B32A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00447" y="552890"/>
            <a:ext cx="5543106" cy="1295503"/>
          </a:xfrm>
        </p:spPr>
        <p:txBody>
          <a:bodyPr anchor="b">
            <a:noAutofit/>
          </a:bodyPr>
          <a:lstStyle>
            <a:lvl1pPr algn="ctr">
              <a:defRPr sz="10000" b="1">
                <a:latin typeface="Staatliche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1180380-BE79-06E5-87AC-962F0BC2451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00447" y="1685366"/>
            <a:ext cx="5543106" cy="1446715"/>
          </a:xfrm>
        </p:spPr>
        <p:txBody>
          <a:bodyPr>
            <a:noAutofit/>
          </a:bodyPr>
          <a:lstStyle>
            <a:lvl1pPr marL="0" indent="0" algn="ctr">
              <a:buNone/>
              <a:defRPr sz="1600">
                <a:latin typeface="Manrope Medium" pitchFamily="2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Google Shape;135;p24">
            <a:extLst>
              <a:ext uri="{FF2B5EF4-FFF2-40B4-BE49-F238E27FC236}">
                <a16:creationId xmlns:a16="http://schemas.microsoft.com/office/drawing/2014/main" id="{9ECFC722-BD89-5E83-4494-CCF7E9D9CB6C}"/>
              </a:ext>
            </a:extLst>
          </p:cNvPr>
          <p:cNvSpPr txBox="1"/>
          <p:nvPr userDrawn="1"/>
        </p:nvSpPr>
        <p:spPr>
          <a:xfrm>
            <a:off x="2161076" y="4023313"/>
            <a:ext cx="4817948" cy="262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 dirty="0">
                <a:latin typeface="Manrope Medium" pitchFamily="2" charset="0"/>
                <a:ea typeface="Anaheim"/>
                <a:cs typeface="Anaheim"/>
                <a:sym typeface="Anaheim"/>
              </a:rPr>
              <a:t>CREDITS</a:t>
            </a:r>
            <a:r>
              <a:rPr lang="en" sz="1200" dirty="0">
                <a:latin typeface="Manrope Medium" pitchFamily="2" charset="0"/>
                <a:ea typeface="Anaheim"/>
                <a:cs typeface="Anaheim"/>
                <a:sym typeface="Anaheim"/>
              </a:rPr>
              <a:t>: This presentation template was created by </a:t>
            </a:r>
            <a:r>
              <a:rPr lang="en" sz="1200" b="1" dirty="0">
                <a:uFill>
                  <a:noFill/>
                </a:uFill>
                <a:latin typeface="Manrope Medium" pitchFamily="2" charset="0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dirty="0">
                <a:latin typeface="Manrope Medium" pitchFamily="2" charset="0"/>
                <a:ea typeface="Anaheim"/>
                <a:cs typeface="Anaheim"/>
                <a:sym typeface="Anaheim"/>
              </a:rPr>
              <a:t>, including icons by </a:t>
            </a:r>
            <a:r>
              <a:rPr lang="en" sz="1200" b="1" dirty="0">
                <a:uFill>
                  <a:noFill/>
                </a:uFill>
                <a:latin typeface="Manrope Medium" pitchFamily="2" charset="0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dirty="0">
                <a:latin typeface="Manrope Medium" pitchFamily="2" charset="0"/>
                <a:ea typeface="Anaheim"/>
                <a:cs typeface="Anaheim"/>
                <a:sym typeface="Anaheim"/>
              </a:rPr>
              <a:t>, infographics &amp; images by </a:t>
            </a:r>
            <a:r>
              <a:rPr lang="en" sz="1200" b="1" dirty="0">
                <a:uFill>
                  <a:noFill/>
                </a:uFill>
                <a:latin typeface="Manrope Medium" pitchFamily="2" charset="0"/>
                <a:ea typeface="Anaheim"/>
                <a:cs typeface="Anaheim"/>
                <a:sym typeface="Anahei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dirty="0">
              <a:latin typeface="Manrope Medium" pitchFamily="2" charset="0"/>
              <a:ea typeface="Anaheim"/>
              <a:cs typeface="Anaheim"/>
              <a:sym typeface="Anaheim"/>
            </a:endParaRPr>
          </a:p>
        </p:txBody>
      </p:sp>
      <p:pic>
        <p:nvPicPr>
          <p:cNvPr id="12" name="Imagen 11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542B01F3-0EA0-206A-CAB2-A2D92090C2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" t="38296" r="54437" b="15040"/>
          <a:stretch/>
        </p:blipFill>
        <p:spPr>
          <a:xfrm rot="16200000">
            <a:off x="6260796" y="599457"/>
            <a:ext cx="3862170" cy="2297488"/>
          </a:xfrm>
          <a:prstGeom prst="rect">
            <a:avLst/>
          </a:prstGeom>
        </p:spPr>
      </p:pic>
      <p:pic>
        <p:nvPicPr>
          <p:cNvPr id="13" name="Imagen 12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F07EDE4A-D8BD-B3B5-38DF-0A7FFFA732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7" t="9029" r="34047" b="28091"/>
          <a:stretch/>
        </p:blipFill>
        <p:spPr>
          <a:xfrm rot="16200000">
            <a:off x="7296355" y="-24866"/>
            <a:ext cx="2202289" cy="1886250"/>
          </a:xfrm>
          <a:prstGeom prst="rect">
            <a:avLst/>
          </a:prstGeom>
          <a:effectLst/>
        </p:spPr>
      </p:pic>
      <p:pic>
        <p:nvPicPr>
          <p:cNvPr id="20" name="Imagen 19" descr="Icono&#10;&#10;Descripción generada automáticamente">
            <a:extLst>
              <a:ext uri="{FF2B5EF4-FFF2-40B4-BE49-F238E27FC236}">
                <a16:creationId xmlns:a16="http://schemas.microsoft.com/office/drawing/2014/main" id="{E52E6F81-B33F-D487-1ED4-E4F1E3C023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77816" b="24553"/>
          <a:stretch/>
        </p:blipFill>
        <p:spPr>
          <a:xfrm rot="16200000">
            <a:off x="7980309" y="-378887"/>
            <a:ext cx="1034193" cy="142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01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6" dur="6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33333E-6 -4.81481E-6 L 0.0073 -0.01759 " pathEditMode="relative" rAng="0" ptsTypes="AA" p14:bounceEnd="5091">
                                          <p:cBhvr>
                                            <p:cTn id="10" dur="6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5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3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0.00124 L 0.0118 -0.02067 " pathEditMode="relative" rAng="0" ptsTypes="AA">
                                          <p:cBhvr>
                                            <p:cTn id="14" dur="3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0" y="-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6" dur="9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0.00123 L 0.00851 -0.03241 " pathEditMode="relative" rAng="0" ptsTypes="AA" p14:bounceEnd="5091">
                                          <p:cBhvr>
                                            <p:cTn id="18" dur="3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17" y="-16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8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2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6" dur="6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33333E-6 -4.81481E-6 L 0.0073 -0.01759 " pathEditMode="relative" rAng="0" ptsTypes="AA">
                                          <p:cBhvr>
                                            <p:cTn id="10" dur="6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5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3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0.00124 L 0.0118 -0.02067 " pathEditMode="relative" rAng="0" ptsTypes="AA">
                                          <p:cBhvr>
                                            <p:cTn id="14" dur="3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0" y="-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6" dur="9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0.00123 L 0.00851 -0.03241 " pathEditMode="relative" rAng="0" ptsTypes="AA">
                                          <p:cBhvr>
                                            <p:cTn id="18" dur="3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17" y="-16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8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2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5001A8A-891E-D2AE-FE4D-AB857A222EB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76078" y="1741336"/>
            <a:ext cx="3591845" cy="2325085"/>
          </a:xfrm>
        </p:spPr>
        <p:txBody>
          <a:bodyPr anchor="b">
            <a:noAutofit/>
          </a:bodyPr>
          <a:lstStyle>
            <a:lvl1pPr algn="ctr">
              <a:lnSpc>
                <a:spcPct val="80000"/>
              </a:lnSpc>
              <a:defRPr sz="9000">
                <a:latin typeface="Staatliche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87D85608-CD86-DB54-886E-5B0C1DCC94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35468" y="3942677"/>
            <a:ext cx="2473065" cy="529090"/>
          </a:xfrm>
        </p:spPr>
        <p:txBody>
          <a:bodyPr>
            <a:noAutofit/>
          </a:bodyPr>
          <a:lstStyle>
            <a:lvl1pPr marL="0" indent="0" algn="ctr">
              <a:buNone/>
              <a:defRPr sz="1600">
                <a:latin typeface="Manrope Medium" pitchFamily="2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3FEA4E8-678D-4279-BA7C-4E624B9ABEBE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016973" y="916611"/>
            <a:ext cx="3110054" cy="615714"/>
          </a:xfrm>
        </p:spPr>
        <p:txBody>
          <a:bodyPr anchor="ctr">
            <a:noAutofit/>
          </a:bodyPr>
          <a:lstStyle>
            <a:lvl1pPr marL="0" indent="0" algn="ctr">
              <a:buNone/>
              <a:defRPr sz="50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539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ody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68819" y="2169042"/>
            <a:ext cx="6606362" cy="2422008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AB21134-96A1-CABC-DEB1-9780239101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16372" y="552452"/>
            <a:ext cx="4111256" cy="1158014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6595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s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n 20" descr="Icono&#10;&#10;Descripción generada automáticamente">
            <a:extLst>
              <a:ext uri="{FF2B5EF4-FFF2-40B4-BE49-F238E27FC236}">
                <a16:creationId xmlns:a16="http://schemas.microsoft.com/office/drawing/2014/main" id="{3C7939A1-0E92-74B6-5DFE-69AB56B171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45" t="24064" r="2121" b="27803"/>
          <a:stretch/>
        </p:blipFill>
        <p:spPr>
          <a:xfrm flipH="1" flipV="1">
            <a:off x="7475359" y="-228601"/>
            <a:ext cx="1851519" cy="1657995"/>
          </a:xfrm>
          <a:prstGeom prst="rect">
            <a:avLst/>
          </a:prstGeom>
        </p:spPr>
      </p:pic>
      <p:pic>
        <p:nvPicPr>
          <p:cNvPr id="2" name="Imagen 1" descr="Forma&#10;&#10;Descripción generada automáticamente">
            <a:extLst>
              <a:ext uri="{FF2B5EF4-FFF2-40B4-BE49-F238E27FC236}">
                <a16:creationId xmlns:a16="http://schemas.microsoft.com/office/drawing/2014/main" id="{48A88EED-AAAA-00FF-48A0-D45831195A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H="1">
            <a:off x="-913013" y="679493"/>
            <a:ext cx="2286955" cy="1134961"/>
          </a:xfrm>
          <a:prstGeom prst="rect">
            <a:avLst/>
          </a:prstGeom>
        </p:spPr>
      </p:pic>
      <p:pic>
        <p:nvPicPr>
          <p:cNvPr id="5" name="Imagen 4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A5FB7142-D816-1946-DC3C-197B447D1A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07" t="37085" r="2754" b="15750"/>
          <a:stretch/>
        </p:blipFill>
        <p:spPr>
          <a:xfrm flipH="1" flipV="1">
            <a:off x="8416774" y="-91441"/>
            <a:ext cx="910105" cy="867295"/>
          </a:xfrm>
          <a:prstGeom prst="rect">
            <a:avLst/>
          </a:prstGeom>
        </p:spPr>
      </p:pic>
      <p:pic>
        <p:nvPicPr>
          <p:cNvPr id="7" name="Imagen 6" descr="Icono&#10;&#10;Descripción generada automáticamente">
            <a:extLst>
              <a:ext uri="{FF2B5EF4-FFF2-40B4-BE49-F238E27FC236}">
                <a16:creationId xmlns:a16="http://schemas.microsoft.com/office/drawing/2014/main" id="{AE5A8C9C-274D-AFF7-7E9F-EC21A56F25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31" t="26660" r="-1628" b="28084"/>
          <a:stretch/>
        </p:blipFill>
        <p:spPr>
          <a:xfrm>
            <a:off x="-265176" y="4334468"/>
            <a:ext cx="2031631" cy="95076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5BD6EBA5-A69D-AA95-B0EF-CB2A280E091E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2736273" y="552452"/>
            <a:ext cx="3671454" cy="1158014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8FDD306B-4B15-65F7-AA39-8D3BC6EA0A8E}"/>
              </a:ext>
            </a:extLst>
          </p:cNvPr>
          <p:cNvSpPr>
            <a:spLocks noGrp="1"/>
          </p:cNvSpPr>
          <p:nvPr userDrawn="1">
            <p:ph type="body" idx="24" hasCustomPrompt="1"/>
          </p:nvPr>
        </p:nvSpPr>
        <p:spPr>
          <a:xfrm>
            <a:off x="1547842" y="3508882"/>
            <a:ext cx="2690611" cy="859759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E2643C61-59B4-A58F-A228-D9F7D6EB82E9}"/>
              </a:ext>
            </a:extLst>
          </p:cNvPr>
          <p:cNvSpPr>
            <a:spLocks noGrp="1"/>
          </p:cNvSpPr>
          <p:nvPr userDrawn="1">
            <p:ph type="body" idx="26" hasCustomPrompt="1"/>
          </p:nvPr>
        </p:nvSpPr>
        <p:spPr>
          <a:xfrm>
            <a:off x="1547842" y="3162296"/>
            <a:ext cx="2690611" cy="392481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593377C4-7D1C-7B6A-FAC4-B70137765F5B}"/>
              </a:ext>
            </a:extLst>
          </p:cNvPr>
          <p:cNvSpPr>
            <a:spLocks noGrp="1"/>
          </p:cNvSpPr>
          <p:nvPr userDrawn="1">
            <p:ph type="body" idx="27" hasCustomPrompt="1"/>
          </p:nvPr>
        </p:nvSpPr>
        <p:spPr>
          <a:xfrm>
            <a:off x="4887825" y="3508882"/>
            <a:ext cx="2690611" cy="859759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8E4FCE2E-88A9-25FA-BAD7-80A6B75AD5DF}"/>
              </a:ext>
            </a:extLst>
          </p:cNvPr>
          <p:cNvSpPr>
            <a:spLocks noGrp="1"/>
          </p:cNvSpPr>
          <p:nvPr userDrawn="1">
            <p:ph type="body" idx="29" hasCustomPrompt="1"/>
          </p:nvPr>
        </p:nvSpPr>
        <p:spPr>
          <a:xfrm>
            <a:off x="4887825" y="3162296"/>
            <a:ext cx="2690611" cy="392481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Staatliches" pitchFamily="2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229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3.95062E-6 L 0.07136 0.00062 " pathEditMode="relative" rAng="0" ptsTypes="AA">
                                          <p:cBhvr>
                                            <p:cTn id="6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11111E-6 1.97531E-6 L 0.00677 -0.0179 " pathEditMode="relative" rAng="0" ptsTypes="AA">
                                          <p:cBhvr>
                                            <p:cTn id="8" dur="2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0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 3.33333E-6 L 0.00538 -0.0105 " pathEditMode="relative" rAng="0" ptsTypes="AA">
                                          <p:cBhvr>
                                            <p:cTn id="12" dur="4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4" dur="3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3 L 1.94444E-6 3.45679E-6 " pathEditMode="relative" rAng="0" ptsTypes="AA" p14:bounceEnd="5091">
                                          <p:cBhvr>
                                            <p:cTn id="16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8" dur="8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3.95062E-6 L 0.07136 0.00062 " pathEditMode="relative" rAng="0" ptsTypes="AA">
                                          <p:cBhvr>
                                            <p:cTn id="6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11111E-6 1.97531E-6 L 0.00677 -0.0179 " pathEditMode="relative" rAng="0" ptsTypes="AA">
                                          <p:cBhvr>
                                            <p:cTn id="8" dur="2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0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 3.33333E-6 L 0.00538 -0.0105 " pathEditMode="relative" rAng="0" ptsTypes="AA">
                                          <p:cBhvr>
                                            <p:cTn id="12" dur="4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4" dur="3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3 L 1.94444E-6 3.45679E-6 " pathEditMode="relative" rAng="0" ptsTypes="AA">
                                          <p:cBhvr>
                                            <p:cTn id="16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8" dur="8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4959601-4BE1-E5E5-A7F9-E129DDA7AE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21685" y="552451"/>
            <a:ext cx="3700630" cy="1158014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6818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text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F7DF3-02F3-41BF-A060-159BA21B5D0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23900" y="2086672"/>
            <a:ext cx="4224183" cy="2270177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96EF09D-EFA4-B663-E5F4-CF64F187C1A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3899" y="552451"/>
            <a:ext cx="4224183" cy="1158014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9E8F6C4-D890-F98C-8754-CB0360F01D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17376" y="2072069"/>
            <a:ext cx="1768556" cy="1753044"/>
          </a:xfrm>
          <a:prstGeom prst="ellipse">
            <a:avLst/>
          </a:prstGeom>
        </p:spPr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7460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oint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809043F-2CB1-4697-ADC0-1A4B5CEE0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1243260"/>
            <a:ext cx="7696200" cy="265698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04782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nd description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Forma&#10;&#10;Descripción generada automáticamente">
            <a:extLst>
              <a:ext uri="{FF2B5EF4-FFF2-40B4-BE49-F238E27FC236}">
                <a16:creationId xmlns:a16="http://schemas.microsoft.com/office/drawing/2014/main" id="{175104E1-FF75-F03A-4E72-E4AD26F7E2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761" b="12346"/>
          <a:stretch/>
        </p:blipFill>
        <p:spPr>
          <a:xfrm rot="10800000" flipH="1" flipV="1">
            <a:off x="7454375" y="423185"/>
            <a:ext cx="2293129" cy="1134961"/>
          </a:xfrm>
          <a:prstGeom prst="rect">
            <a:avLst/>
          </a:prstGeom>
        </p:spPr>
      </p:pic>
      <p:pic>
        <p:nvPicPr>
          <p:cNvPr id="10" name="Imagen 9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F6B481E3-3B9D-3FF3-6616-2306490D9B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" t="15216" r="41135" b="20031"/>
          <a:stretch/>
        </p:blipFill>
        <p:spPr>
          <a:xfrm rot="10800000" flipH="1" flipV="1">
            <a:off x="4315968" y="2124636"/>
            <a:ext cx="5065776" cy="3188028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9051F0E-F8D2-B290-5ECB-737621E7077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23901" y="3556751"/>
            <a:ext cx="2919632" cy="845128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7BEFE41-2B4A-7DEB-7A96-96946891311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3899" y="800978"/>
            <a:ext cx="3429887" cy="2734785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5400" b="1">
                <a:latin typeface="Staatliche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Marcador de posición de imagen 9">
            <a:extLst>
              <a:ext uri="{FF2B5EF4-FFF2-40B4-BE49-F238E27FC236}">
                <a16:creationId xmlns:a16="http://schemas.microsoft.com/office/drawing/2014/main" id="{3AF2FBCA-206D-E060-CA0A-D0D1F42A73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185466">
            <a:off x="5181490" y="680791"/>
            <a:ext cx="3001482" cy="3759733"/>
          </a:xfrm>
          <a:prstGeom prst="roundRect">
            <a:avLst>
              <a:gd name="adj" fmla="val 9934"/>
            </a:avLst>
          </a:prstGeom>
        </p:spPr>
      </p:sp>
    </p:spTree>
    <p:extLst>
      <p:ext uri="{BB962C8B-B14F-4D97-AF65-F5344CB8AC3E}">
        <p14:creationId xmlns:p14="http://schemas.microsoft.com/office/powerpoint/2010/main" val="163580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66667E-6 0.00123 L 0.01337 0.03056 " pathEditMode="relative" rAng="0" ptsTypes="AA" p14:bounceEnd="5091">
                                          <p:cBhvr>
                                            <p:cTn id="6" dur="6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-2.59259E-6 L 0.07135 0.00062 " pathEditMode="relative" rAng="0" ptsTypes="AA">
                                          <p:cBhvr>
                                            <p:cTn id="10" dur="7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66667E-6 0.00123 L 0.01337 0.03056 " pathEditMode="relative" rAng="0" ptsTypes="AA">
                                          <p:cBhvr>
                                            <p:cTn id="6" dur="6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-2.59259E-6 L 0.07135 0.00062 " pathEditMode="relative" rAng="0" ptsTypes="AA">
                                          <p:cBhvr>
                                            <p:cTn id="10" dur="7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tion">
    <p:bg>
      <p:bgPr>
        <a:gradFill>
          <a:gsLst>
            <a:gs pos="0">
              <a:schemeClr val="bg2"/>
            </a:gs>
            <a:gs pos="10000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3844151"/>
            <a:ext cx="7696199" cy="746899"/>
          </a:xfrm>
        </p:spPr>
        <p:txBody>
          <a:bodyPr anchor="b">
            <a:noAutofit/>
          </a:bodyPr>
          <a:lstStyle>
            <a:lvl1pPr>
              <a:defRPr sz="3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4375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3900" y="1369219"/>
            <a:ext cx="7696200" cy="3221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0480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5" r:id="rId3"/>
    <p:sldLayoutId id="2147483667" r:id="rId4"/>
    <p:sldLayoutId id="2147483669" r:id="rId5"/>
    <p:sldLayoutId id="2147483676" r:id="rId6"/>
    <p:sldLayoutId id="2147483658" r:id="rId7"/>
    <p:sldLayoutId id="2147483671" r:id="rId8"/>
    <p:sldLayoutId id="2147483672" r:id="rId9"/>
    <p:sldLayoutId id="2147483659" r:id="rId10"/>
    <p:sldLayoutId id="2147483670" r:id="rId11"/>
    <p:sldLayoutId id="2147483675" r:id="rId12"/>
    <p:sldLayoutId id="2147483677" r:id="rId13"/>
    <p:sldLayoutId id="2147483678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500" kern="1200">
          <a:solidFill>
            <a:schemeClr val="tx1"/>
          </a:solidFill>
          <a:latin typeface="Staatliches" pitchFamily="2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Manrope Medium" pitchFamily="2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anrope Medium" pitchFamily="2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Manrope Medium" pitchFamily="2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Manrope Medium" pitchFamily="2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Manrope Medium" pitchFamily="2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8">
          <p15:clr>
            <a:srgbClr val="F26B43"/>
          </p15:clr>
        </p15:guide>
        <p15:guide id="2" orient="horz" pos="2892">
          <p15:clr>
            <a:srgbClr val="F26B43"/>
          </p15:clr>
        </p15:guide>
        <p15:guide id="3" pos="456">
          <p15:clr>
            <a:srgbClr val="F26B43"/>
          </p15:clr>
        </p15:guide>
        <p15:guide id="4" pos="5304">
          <p15:clr>
            <a:srgbClr val="F26B43"/>
          </p15:clr>
        </p15:guide>
        <p15:guide id="5" pos="2880">
          <p15:clr>
            <a:srgbClr val="F26B43"/>
          </p15:clr>
        </p15:guide>
        <p15:guide id="6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image" Target="../media/image5.png"/><Relationship Id="rId1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18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jpg"/><Relationship Id="rId11" Type="http://schemas.openxmlformats.org/officeDocument/2006/relationships/image" Target="../media/image12.png"/><Relationship Id="rId5" Type="http://schemas.openxmlformats.org/officeDocument/2006/relationships/image" Target="../media/image13.png"/><Relationship Id="rId10" Type="http://schemas.openxmlformats.org/officeDocument/2006/relationships/image" Target="../media/image21.jp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rma&#10;&#10;Descripción generada automáticamente">
            <a:extLst>
              <a:ext uri="{FF2B5EF4-FFF2-40B4-BE49-F238E27FC236}">
                <a16:creationId xmlns:a16="http://schemas.microsoft.com/office/drawing/2014/main" id="{0616DF4A-2FFF-2C13-7E9C-4F919C3197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-94891" y="3405721"/>
            <a:ext cx="2286955" cy="1134961"/>
          </a:xfrm>
          <a:prstGeom prst="rect">
            <a:avLst/>
          </a:prstGeom>
        </p:spPr>
      </p:pic>
      <p:pic>
        <p:nvPicPr>
          <p:cNvPr id="5" name="Imagen 4" descr="Imagen que contiene electrónica, cd, computadora&#10;&#10;Descripción generada automáticamente">
            <a:extLst>
              <a:ext uri="{FF2B5EF4-FFF2-40B4-BE49-F238E27FC236}">
                <a16:creationId xmlns:a16="http://schemas.microsoft.com/office/drawing/2014/main" id="{B33848EC-A231-1995-0AA4-F7B721A2404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64" t="-1" r="13066" b="2056"/>
          <a:stretch/>
        </p:blipFill>
        <p:spPr>
          <a:xfrm>
            <a:off x="-403665" y="2125543"/>
            <a:ext cx="2553002" cy="3100153"/>
          </a:xfrm>
          <a:prstGeom prst="rect">
            <a:avLst/>
          </a:prstGeom>
        </p:spPr>
      </p:pic>
      <p:grpSp>
        <p:nvGrpSpPr>
          <p:cNvPr id="27" name="Grupo 26">
            <a:extLst>
              <a:ext uri="{FF2B5EF4-FFF2-40B4-BE49-F238E27FC236}">
                <a16:creationId xmlns:a16="http://schemas.microsoft.com/office/drawing/2014/main" id="{0252CE12-3B36-12AF-BC31-EECE72395B89}"/>
              </a:ext>
            </a:extLst>
          </p:cNvPr>
          <p:cNvGrpSpPr/>
          <p:nvPr/>
        </p:nvGrpSpPr>
        <p:grpSpPr>
          <a:xfrm>
            <a:off x="1394737" y="552451"/>
            <a:ext cx="6221780" cy="3538714"/>
            <a:chOff x="1217515" y="451653"/>
            <a:chExt cx="6576224" cy="3740309"/>
          </a:xfrm>
        </p:grpSpPr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1A55D6E9-C2A1-7AC4-CFE8-517A0B47B1E3}"/>
                </a:ext>
              </a:extLst>
            </p:cNvPr>
            <p:cNvSpPr/>
            <p:nvPr/>
          </p:nvSpPr>
          <p:spPr>
            <a:xfrm>
              <a:off x="7708161" y="2528961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509F50E8-8908-9D49-CF25-75AA9E31E354}"/>
                </a:ext>
              </a:extLst>
            </p:cNvPr>
            <p:cNvSpPr/>
            <p:nvPr/>
          </p:nvSpPr>
          <p:spPr>
            <a:xfrm>
              <a:off x="7092436" y="1245289"/>
              <a:ext cx="108243" cy="1082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D76080A4-25C7-3DBE-F73F-160910291B56}"/>
                </a:ext>
              </a:extLst>
            </p:cNvPr>
            <p:cNvSpPr/>
            <p:nvPr/>
          </p:nvSpPr>
          <p:spPr>
            <a:xfrm>
              <a:off x="6571806" y="4032800"/>
              <a:ext cx="159162" cy="1591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E4D46114-2E67-E3A5-A6FC-59CE6B7A57FD}"/>
                </a:ext>
              </a:extLst>
            </p:cNvPr>
            <p:cNvSpPr/>
            <p:nvPr/>
          </p:nvSpPr>
          <p:spPr>
            <a:xfrm>
              <a:off x="1217515" y="2357327"/>
              <a:ext cx="93867" cy="938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B4D9B40B-F94C-9D00-0511-4B0E931BD7A2}"/>
                </a:ext>
              </a:extLst>
            </p:cNvPr>
            <p:cNvSpPr/>
            <p:nvPr/>
          </p:nvSpPr>
          <p:spPr>
            <a:xfrm>
              <a:off x="1874240" y="451653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F341BF1A-72C5-837F-B2EA-F87553846C24}"/>
                </a:ext>
              </a:extLst>
            </p:cNvPr>
            <p:cNvSpPr/>
            <p:nvPr/>
          </p:nvSpPr>
          <p:spPr>
            <a:xfrm>
              <a:off x="7460195" y="3220214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6" name="Imagen 5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2C9551F7-1CC2-17DA-E795-426C995C9BA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60" t="16723" r="2754" b="16297"/>
          <a:stretch/>
        </p:blipFill>
        <p:spPr>
          <a:xfrm>
            <a:off x="-278361" y="3485385"/>
            <a:ext cx="3276213" cy="1719481"/>
          </a:xfrm>
          <a:prstGeom prst="rect">
            <a:avLst/>
          </a:prstGeom>
        </p:spPr>
      </p:pic>
      <p:pic>
        <p:nvPicPr>
          <p:cNvPr id="7" name="Imagen 6" descr="Icono&#10;&#10;Descripción generada automáticamente">
            <a:extLst>
              <a:ext uri="{FF2B5EF4-FFF2-40B4-BE49-F238E27FC236}">
                <a16:creationId xmlns:a16="http://schemas.microsoft.com/office/drawing/2014/main" id="{FBB2D7DD-F93E-8C14-FD55-F8D608F6BC8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98" t="24065" r="2121" b="29834"/>
          <a:stretch/>
        </p:blipFill>
        <p:spPr>
          <a:xfrm>
            <a:off x="-278360" y="4334470"/>
            <a:ext cx="2023578" cy="968518"/>
          </a:xfrm>
          <a:prstGeom prst="rect">
            <a:avLst/>
          </a:prstGeom>
        </p:spPr>
      </p:pic>
      <p:pic>
        <p:nvPicPr>
          <p:cNvPr id="8" name="Imagen 7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36DE4F0E-359C-8659-9F6A-E7FB60FA61C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20768" r="52157" b="16265"/>
          <a:stretch/>
        </p:blipFill>
        <p:spPr>
          <a:xfrm>
            <a:off x="5241272" y="2218713"/>
            <a:ext cx="4093228" cy="3100152"/>
          </a:xfrm>
          <a:prstGeom prst="rect">
            <a:avLst/>
          </a:prstGeom>
        </p:spPr>
      </p:pic>
      <p:pic>
        <p:nvPicPr>
          <p:cNvPr id="9" name="Imagen 8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A2D65546-0E04-829A-2C66-1EFA7456FC6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43" t="3625" r="32257" b="25757"/>
          <a:stretch/>
        </p:blipFill>
        <p:spPr>
          <a:xfrm>
            <a:off x="7182577" y="3375447"/>
            <a:ext cx="2239784" cy="2118417"/>
          </a:xfrm>
          <a:prstGeom prst="rect">
            <a:avLst/>
          </a:prstGeom>
        </p:spPr>
      </p:pic>
      <p:pic>
        <p:nvPicPr>
          <p:cNvPr id="10" name="Imagen 9" descr="Icono&#10;&#10;Descripción generada automáticamente">
            <a:extLst>
              <a:ext uri="{FF2B5EF4-FFF2-40B4-BE49-F238E27FC236}">
                <a16:creationId xmlns:a16="http://schemas.microsoft.com/office/drawing/2014/main" id="{120EC8C9-E192-543B-41C9-9EE6E8E2567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" t="25327" r="75928" b="24553"/>
          <a:stretch/>
        </p:blipFill>
        <p:spPr>
          <a:xfrm>
            <a:off x="8292693" y="3830850"/>
            <a:ext cx="1129668" cy="14261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4BEBE0-30E7-49E4-A816-DCA7EB6618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8780" y="31488"/>
            <a:ext cx="5806440" cy="2430721"/>
          </a:xfrm>
        </p:spPr>
        <p:txBody>
          <a:bodyPr anchor="b"/>
          <a:lstStyle/>
          <a:p>
            <a:r>
              <a:rPr lang="en-US" sz="4000" b="1" dirty="0"/>
              <a:t>KONSEP JARINGAN PC DAN INFRASTRUKTUR JARINGAN dan PENGETAHUAN TEKNIS DAN APLIKASI JARINGAN PC</a:t>
            </a:r>
            <a:endParaRPr lang="en-US" sz="4000" dirty="0"/>
          </a:p>
        </p:txBody>
      </p:sp>
      <p:pic>
        <p:nvPicPr>
          <p:cNvPr id="15" name="Imagen 14" descr="Forma&#10;&#10;Descripción generada automáticamente">
            <a:extLst>
              <a:ext uri="{FF2B5EF4-FFF2-40B4-BE49-F238E27FC236}">
                <a16:creationId xmlns:a16="http://schemas.microsoft.com/office/drawing/2014/main" id="{2E0AF15B-946B-E61F-27E1-33F2B2A382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8202470" y="1179535"/>
            <a:ext cx="1097627" cy="544726"/>
          </a:xfrm>
          <a:prstGeom prst="rect">
            <a:avLst/>
          </a:prstGeom>
        </p:spPr>
      </p:pic>
      <p:pic>
        <p:nvPicPr>
          <p:cNvPr id="19" name="Imagen 18" descr="Logotipo&#10;&#10;Descripción generada automáticamente">
            <a:extLst>
              <a:ext uri="{FF2B5EF4-FFF2-40B4-BE49-F238E27FC236}">
                <a16:creationId xmlns:a16="http://schemas.microsoft.com/office/drawing/2014/main" id="{A6C64AD8-0DB0-2832-F1C1-35805C11EF3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51" t="7067" r="23582" b="7841"/>
          <a:stretch/>
        </p:blipFill>
        <p:spPr>
          <a:xfrm>
            <a:off x="-1262910" y="-1437473"/>
            <a:ext cx="2759858" cy="2736884"/>
          </a:xfrm>
          <a:prstGeom prst="rect">
            <a:avLst/>
          </a:prstGeom>
        </p:spPr>
      </p:pic>
      <p:pic>
        <p:nvPicPr>
          <p:cNvPr id="21" name="Imagen 20" descr="Imagen que contiene Forma&#10;&#10;Descripción generada automáticamente">
            <a:extLst>
              <a:ext uri="{FF2B5EF4-FFF2-40B4-BE49-F238E27FC236}">
                <a16:creationId xmlns:a16="http://schemas.microsoft.com/office/drawing/2014/main" id="{632DD628-04C5-CA87-E1EE-559AE69DA89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0" t="4583" r="22933" b="6607"/>
          <a:stretch/>
        </p:blipFill>
        <p:spPr>
          <a:xfrm>
            <a:off x="6651387" y="-1303255"/>
            <a:ext cx="1835802" cy="1824428"/>
          </a:xfrm>
          <a:prstGeom prst="rect">
            <a:avLst/>
          </a:prstGeom>
        </p:spPr>
      </p:pic>
      <p:pic>
        <p:nvPicPr>
          <p:cNvPr id="23" name="Imagen 22" descr="Imagen que contiene luz, lámpara&#10;&#10;Descripción generada automáticamente">
            <a:extLst>
              <a:ext uri="{FF2B5EF4-FFF2-40B4-BE49-F238E27FC236}">
                <a16:creationId xmlns:a16="http://schemas.microsoft.com/office/drawing/2014/main" id="{DD46D984-9223-3367-6904-B3BCA1FAFDC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6158" r="23333" b="5607"/>
          <a:stretch/>
        </p:blipFill>
        <p:spPr>
          <a:xfrm>
            <a:off x="671495" y="1353532"/>
            <a:ext cx="471505" cy="451627"/>
          </a:xfrm>
          <a:prstGeom prst="rect">
            <a:avLst/>
          </a:prstGeom>
        </p:spPr>
      </p:pic>
      <p:pic>
        <p:nvPicPr>
          <p:cNvPr id="44" name="Imagen 43" descr="Icono&#10;&#10;Descripción generada automáticamente">
            <a:extLst>
              <a:ext uri="{FF2B5EF4-FFF2-40B4-BE49-F238E27FC236}">
                <a16:creationId xmlns:a16="http://schemas.microsoft.com/office/drawing/2014/main" id="{EEEBC7D9-ECC0-D71D-C3CB-0DE8581C005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0" t="8232" r="2400" b="10923"/>
          <a:stretch/>
        </p:blipFill>
        <p:spPr>
          <a:xfrm>
            <a:off x="736095" y="4533677"/>
            <a:ext cx="1550866" cy="756713"/>
          </a:xfrm>
          <a:prstGeom prst="rect">
            <a:avLst/>
          </a:prstGeom>
        </p:spPr>
      </p:pic>
      <p:pic>
        <p:nvPicPr>
          <p:cNvPr id="54" name="Imagen 53" descr="Círculo&#10;&#10;Descripción generada automáticamente">
            <a:extLst>
              <a:ext uri="{FF2B5EF4-FFF2-40B4-BE49-F238E27FC236}">
                <a16:creationId xmlns:a16="http://schemas.microsoft.com/office/drawing/2014/main" id="{F11A0CF4-010E-A5AB-9200-827BEFFCAB79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6949405" y="3605748"/>
            <a:ext cx="801545" cy="79924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76C4A33-133E-4E4F-AB84-D8BCD921F6D5}"/>
              </a:ext>
            </a:extLst>
          </p:cNvPr>
          <p:cNvSpPr txBox="1"/>
          <p:nvPr/>
        </p:nvSpPr>
        <p:spPr>
          <a:xfrm>
            <a:off x="1901228" y="2388407"/>
            <a:ext cx="53415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Staatliches" pitchFamily="2" charset="0"/>
              </a:rPr>
              <a:t>KELOMPOK 3</a:t>
            </a:r>
          </a:p>
        </p:txBody>
      </p:sp>
      <p:graphicFrame>
        <p:nvGraphicFramePr>
          <p:cNvPr id="18" name="Table 19">
            <a:extLst>
              <a:ext uri="{FF2B5EF4-FFF2-40B4-BE49-F238E27FC236}">
                <a16:creationId xmlns:a16="http://schemas.microsoft.com/office/drawing/2014/main" id="{03738B16-CC3E-49C8-8A22-65B1B56744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0101532"/>
              </p:ext>
            </p:extLst>
          </p:nvPr>
        </p:nvGraphicFramePr>
        <p:xfrm>
          <a:off x="2855334" y="3061897"/>
          <a:ext cx="3677863" cy="1485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7516">
                  <a:extLst>
                    <a:ext uri="{9D8B030D-6E8A-4147-A177-3AD203B41FA5}">
                      <a16:colId xmlns:a16="http://schemas.microsoft.com/office/drawing/2014/main" val="4102487478"/>
                    </a:ext>
                  </a:extLst>
                </a:gridCol>
                <a:gridCol w="1410347">
                  <a:extLst>
                    <a:ext uri="{9D8B030D-6E8A-4147-A177-3AD203B41FA5}">
                      <a16:colId xmlns:a16="http://schemas.microsoft.com/office/drawing/2014/main" val="1262223149"/>
                    </a:ext>
                  </a:extLst>
                </a:gridCol>
              </a:tblGrid>
              <a:tr h="234479">
                <a:tc>
                  <a:txBody>
                    <a:bodyPr/>
                    <a:lstStyle/>
                    <a:p>
                      <a:r>
                        <a:rPr lang="en-US" sz="1350" b="1" kern="1200" dirty="0" err="1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Annisa</a:t>
                      </a:r>
                      <a:r>
                        <a:rPr lang="en-US" sz="1350" b="1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Nurul Amelia</a:t>
                      </a:r>
                      <a:endParaRPr lang="en-US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50" b="1" kern="12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221011700675</a:t>
                      </a:r>
                      <a:endParaRPr lang="en-US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4032049"/>
                  </a:ext>
                </a:extLst>
              </a:tr>
              <a:tr h="288081">
                <a:tc>
                  <a:txBody>
                    <a:bodyPr/>
                    <a:lstStyle/>
                    <a:p>
                      <a:r>
                        <a:rPr lang="en-US" sz="135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Noufal</a:t>
                      </a:r>
                      <a:r>
                        <a:rPr lang="en-US" sz="135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Farhan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5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221011700463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6837687"/>
                  </a:ext>
                </a:extLst>
              </a:tr>
              <a:tr h="288081">
                <a:tc>
                  <a:txBody>
                    <a:bodyPr/>
                    <a:lstStyle/>
                    <a:p>
                      <a:r>
                        <a:rPr lang="en-US" sz="135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Muhammad Farid Al Jabbar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5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221011700083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3443950"/>
                  </a:ext>
                </a:extLst>
              </a:tr>
              <a:tr h="288081">
                <a:tc>
                  <a:txBody>
                    <a:bodyPr/>
                    <a:lstStyle/>
                    <a:p>
                      <a:r>
                        <a:rPr lang="en-US" sz="135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Tegar</a:t>
                      </a:r>
                      <a:r>
                        <a:rPr lang="en-US" sz="135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35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Hartady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5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221011700474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3531857"/>
                  </a:ext>
                </a:extLst>
              </a:tr>
              <a:tr h="288081">
                <a:tc>
                  <a:txBody>
                    <a:bodyPr/>
                    <a:lstStyle/>
                    <a:p>
                      <a:r>
                        <a:rPr lang="en-US" sz="135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Syahrul Ramadhan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5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221011700384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6639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2427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6" dur="4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8" dur="3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10" dur="5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2.09877E-6 L 0.00035 0.05031 " pathEditMode="relative" rAng="0" ptsTypes="AA">
                                          <p:cBhvr>
                                            <p:cTn id="12" dur="7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16" dur="6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0.00123 L 0.01337 0.03055 " pathEditMode="relative" rAng="0" ptsTypes="AA" p14:bounceEnd="5091">
                                          <p:cBhvr>
                                            <p:cTn id="18" dur="6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0.00123 L 0.01337 0.03055 " pathEditMode="relative" rAng="0" ptsTypes="AA" p14:bounceEnd="5091">
                                          <p:cBhvr>
                                            <p:cTn id="22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4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61111E-6 0.00124 L 0.01336 0.03056 " pathEditMode="relative" rAng="0" ptsTypes="AA">
                                          <p:cBhvr>
                                            <p:cTn id="26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8" dur="9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30" dur="7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32" dur="6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34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36" dur="4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38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9" presetID="42" presetClass="path" presetSubtype="0" repeatCount="indefinite" accel="4727" de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40" dur="2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1" presetID="8" presetClass="emph" presetSubtype="0" repeatCount="indefinite" accel="1405" decel="1081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42" dur="9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3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44" dur="3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46" dur="5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16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16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16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2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6" dur="4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8" dur="3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10" dur="5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2.09877E-6 L 0.00035 0.05031 " pathEditMode="relative" rAng="0" ptsTypes="AA">
                                          <p:cBhvr>
                                            <p:cTn id="12" dur="7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6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0.00123 L 0.01337 0.03055 " pathEditMode="relative" rAng="0" ptsTypes="AA">
                                          <p:cBhvr>
                                            <p:cTn id="18" dur="6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0.00123 L 0.01337 0.03055 " pathEditMode="relative" rAng="0" ptsTypes="AA">
                                          <p:cBhvr>
                                            <p:cTn id="22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4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61111E-6 0.00124 L 0.01336 0.03056 " pathEditMode="relative" rAng="0" ptsTypes="AA">
                                          <p:cBhvr>
                                            <p:cTn id="26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8" dur="9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30" dur="7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32" dur="6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34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36" dur="4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38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9" presetID="42" presetClass="path" presetSubtype="0" repeatCount="indefinite" accel="4727" de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40" dur="2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1" presetID="8" presetClass="emph" presetSubtype="0" repeatCount="indefinite" accel="1405" decel="1081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42" dur="9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3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44" dur="3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46" dur="5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16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16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16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25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4AD8DF-7D23-45C7-BCC3-90B63A7C0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7731" y="298558"/>
            <a:ext cx="5848538" cy="1995115"/>
          </a:xfrm>
        </p:spPr>
        <p:txBody>
          <a:bodyPr>
            <a:noAutofit/>
          </a:bodyPr>
          <a:lstStyle/>
          <a:p>
            <a:r>
              <a:rPr lang="en-US" dirty="0" err="1"/>
              <a:t>Jaringan</a:t>
            </a:r>
            <a:r>
              <a:rPr lang="en-US" dirty="0"/>
              <a:t> Kabel</a:t>
            </a:r>
            <a:br>
              <a:rPr lang="en-US" dirty="0"/>
            </a:br>
            <a:r>
              <a:rPr lang="en-US" dirty="0"/>
              <a:t>vs</a:t>
            </a:r>
            <a:br>
              <a:rPr lang="en-US" dirty="0"/>
            </a:br>
            <a:r>
              <a:rPr lang="en-US" dirty="0" err="1"/>
              <a:t>Nirkabel</a:t>
            </a:r>
            <a:endParaRPr lang="en-US" dirty="0"/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5C387135-7A72-C821-8A8B-6CF7ECC5C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7647" y="3085925"/>
            <a:ext cx="2505507" cy="1874483"/>
          </a:xfrm>
        </p:spPr>
        <p:txBody>
          <a:bodyPr/>
          <a:lstStyle/>
          <a:p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kabel</a:t>
            </a:r>
            <a:r>
              <a:rPr lang="en-US" dirty="0"/>
              <a:t> </a:t>
            </a:r>
            <a:r>
              <a:rPr lang="en-US" dirty="0" err="1"/>
              <a:t>fisik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menghubungkan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. </a:t>
            </a:r>
            <a:r>
              <a:rPr lang="en-US" dirty="0" err="1"/>
              <a:t>Menyediakan</a:t>
            </a:r>
            <a:r>
              <a:rPr lang="en-US" dirty="0"/>
              <a:t> </a:t>
            </a:r>
            <a:r>
              <a:rPr lang="en-US" dirty="0" err="1"/>
              <a:t>koneksi</a:t>
            </a:r>
            <a:r>
              <a:rPr lang="en-US" dirty="0"/>
              <a:t> yang </a:t>
            </a:r>
            <a:r>
              <a:rPr lang="en-US" dirty="0" err="1"/>
              <a:t>stabil</a:t>
            </a:r>
            <a:r>
              <a:rPr lang="en-US" dirty="0"/>
              <a:t> dan </a:t>
            </a:r>
            <a:r>
              <a:rPr lang="en-US" dirty="0" err="1"/>
              <a:t>cepat</a:t>
            </a:r>
            <a:r>
              <a:rPr lang="en-US" dirty="0"/>
              <a:t>,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aman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gangguan</a:t>
            </a:r>
            <a:r>
              <a:rPr lang="en-US" dirty="0"/>
              <a:t> dan </a:t>
            </a:r>
            <a:r>
              <a:rPr lang="en-US" dirty="0" err="1"/>
              <a:t>penyadapan</a:t>
            </a:r>
            <a:r>
              <a:rPr lang="en-US" dirty="0"/>
              <a:t>. </a:t>
            </a:r>
            <a:r>
              <a:rPr lang="en-US" dirty="0" err="1"/>
              <a:t>Namun</a:t>
            </a:r>
            <a:r>
              <a:rPr lang="en-US" dirty="0"/>
              <a:t>, </a:t>
            </a:r>
            <a:r>
              <a:rPr lang="en-US" dirty="0" err="1"/>
              <a:t>instalasi</a:t>
            </a:r>
            <a:r>
              <a:rPr lang="en-US" dirty="0"/>
              <a:t> dan </a:t>
            </a:r>
            <a:r>
              <a:rPr lang="en-US" dirty="0" err="1"/>
              <a:t>pengelolaan</a:t>
            </a:r>
            <a:r>
              <a:rPr lang="en-US" dirty="0"/>
              <a:t> </a:t>
            </a:r>
            <a:r>
              <a:rPr lang="en-US" dirty="0" err="1"/>
              <a:t>kabel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rumit</a:t>
            </a:r>
            <a:r>
              <a:rPr lang="en-US" dirty="0"/>
              <a:t> dan </a:t>
            </a:r>
            <a:r>
              <a:rPr lang="en-US" dirty="0" err="1"/>
              <a:t>kurang</a:t>
            </a:r>
            <a:r>
              <a:rPr lang="en-US" dirty="0"/>
              <a:t> </a:t>
            </a:r>
            <a:r>
              <a:rPr lang="en-US" dirty="0" err="1"/>
              <a:t>fleksibel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mobilitas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.</a:t>
            </a:r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D5E26916-7F3B-BEAB-0511-C65D3D2F300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71923" y="2849826"/>
            <a:ext cx="1299925" cy="749420"/>
          </a:xfrm>
        </p:spPr>
        <p:txBody>
          <a:bodyPr/>
          <a:lstStyle/>
          <a:p>
            <a:r>
              <a:rPr lang="en-US" sz="7200" dirty="0"/>
              <a:t>01</a:t>
            </a:r>
          </a:p>
        </p:txBody>
      </p:sp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0A6B2A40-59D6-3D0F-7E54-18650D8F85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1477647" y="2679827"/>
            <a:ext cx="2577935" cy="542574"/>
          </a:xfrm>
        </p:spPr>
        <p:txBody>
          <a:bodyPr/>
          <a:lstStyle/>
          <a:p>
            <a:r>
              <a:rPr lang="en-US" dirty="0" err="1"/>
              <a:t>Jaringan</a:t>
            </a:r>
            <a:r>
              <a:rPr lang="en-US" dirty="0"/>
              <a:t> Kabel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C3820936-0AE4-D37D-0A49-8665A47B8FA8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4106382" y="2849826"/>
            <a:ext cx="1305724" cy="749420"/>
          </a:xfrm>
        </p:spPr>
        <p:txBody>
          <a:bodyPr/>
          <a:lstStyle/>
          <a:p>
            <a:r>
              <a:rPr lang="en-US" sz="7200" dirty="0"/>
              <a:t>02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F035AD5-85F8-884B-6B0E-E6B87D66897D}"/>
              </a:ext>
            </a:extLst>
          </p:cNvPr>
          <p:cNvGrpSpPr/>
          <p:nvPr/>
        </p:nvGrpSpPr>
        <p:grpSpPr>
          <a:xfrm>
            <a:off x="534432" y="918216"/>
            <a:ext cx="7930332" cy="779096"/>
            <a:chOff x="400539" y="905062"/>
            <a:chExt cx="8198117" cy="805404"/>
          </a:xfrm>
        </p:grpSpPr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5B77E4B7-0F24-AC14-5CE2-67CF0CC9FA63}"/>
                </a:ext>
              </a:extLst>
            </p:cNvPr>
            <p:cNvSpPr/>
            <p:nvPr/>
          </p:nvSpPr>
          <p:spPr>
            <a:xfrm>
              <a:off x="730437" y="1624888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C64B76C5-D4BF-899A-4C94-8BDF2E1487B6}"/>
                </a:ext>
              </a:extLst>
            </p:cNvPr>
            <p:cNvSpPr/>
            <p:nvPr/>
          </p:nvSpPr>
          <p:spPr>
            <a:xfrm>
              <a:off x="400539" y="1082027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0F86804F-3376-8490-AD49-33AE12D7D417}"/>
                </a:ext>
              </a:extLst>
            </p:cNvPr>
            <p:cNvSpPr/>
            <p:nvPr/>
          </p:nvSpPr>
          <p:spPr>
            <a:xfrm>
              <a:off x="8047335" y="90506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8C5A5FE4-ED7E-0EEC-4114-41C560842EA9}"/>
                </a:ext>
              </a:extLst>
            </p:cNvPr>
            <p:cNvSpPr/>
            <p:nvPr/>
          </p:nvSpPr>
          <p:spPr>
            <a:xfrm>
              <a:off x="8446256" y="131472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6B84C2C2-AAFF-58FA-C5CB-7EC8EA793ADC}"/>
                </a:ext>
              </a:extLst>
            </p:cNvPr>
            <p:cNvSpPr/>
            <p:nvPr/>
          </p:nvSpPr>
          <p:spPr>
            <a:xfrm>
              <a:off x="1302787" y="911824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Marcador de texto 22">
            <a:extLst>
              <a:ext uri="{FF2B5EF4-FFF2-40B4-BE49-F238E27FC236}">
                <a16:creationId xmlns:a16="http://schemas.microsoft.com/office/drawing/2014/main" id="{D5C58D44-CABF-493E-8CA2-3AFE8E85B40B}"/>
              </a:ext>
            </a:extLst>
          </p:cNvPr>
          <p:cNvSpPr txBox="1">
            <a:spLocks/>
          </p:cNvSpPr>
          <p:nvPr/>
        </p:nvSpPr>
        <p:spPr>
          <a:xfrm>
            <a:off x="5417905" y="3085926"/>
            <a:ext cx="2919966" cy="1784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gelombang</a:t>
            </a:r>
            <a:r>
              <a:rPr lang="en-US" dirty="0"/>
              <a:t> radio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menghubungkan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.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fleksibel</a:t>
            </a:r>
            <a:r>
              <a:rPr lang="en-US" dirty="0"/>
              <a:t> dan </a:t>
            </a:r>
            <a:r>
              <a:rPr lang="en-US" dirty="0" err="1"/>
              <a:t>memungkinkan</a:t>
            </a:r>
            <a:r>
              <a:rPr lang="en-US" dirty="0"/>
              <a:t> </a:t>
            </a:r>
            <a:r>
              <a:rPr lang="en-US" dirty="0" err="1"/>
              <a:t>mobilitas</a:t>
            </a:r>
            <a:r>
              <a:rPr lang="en-US" dirty="0"/>
              <a:t> yang </a:t>
            </a:r>
            <a:r>
              <a:rPr lang="en-US" dirty="0" err="1"/>
              <a:t>tinggi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. </a:t>
            </a:r>
            <a:r>
              <a:rPr lang="en-US" dirty="0" err="1"/>
              <a:t>Namun</a:t>
            </a:r>
            <a:r>
              <a:rPr lang="en-US" dirty="0"/>
              <a:t>,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rentan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gangguan</a:t>
            </a:r>
            <a:r>
              <a:rPr lang="en-US" dirty="0"/>
              <a:t>, </a:t>
            </a:r>
            <a:r>
              <a:rPr lang="en-US" dirty="0" err="1"/>
              <a:t>kecepatan</a:t>
            </a:r>
            <a:r>
              <a:rPr lang="en-US" dirty="0"/>
              <a:t> yang </a:t>
            </a:r>
            <a:r>
              <a:rPr lang="en-US" dirty="0" err="1"/>
              <a:t>bervariasi</a:t>
            </a:r>
            <a:r>
              <a:rPr lang="en-US" dirty="0"/>
              <a:t>, dan </a:t>
            </a:r>
            <a:r>
              <a:rPr lang="en-US" dirty="0" err="1"/>
              <a:t>potensi</a:t>
            </a:r>
            <a:r>
              <a:rPr lang="en-US" dirty="0"/>
              <a:t> </a:t>
            </a:r>
            <a:r>
              <a:rPr lang="en-US" dirty="0" err="1"/>
              <a:t>risiko</a:t>
            </a:r>
            <a:r>
              <a:rPr lang="en-US" dirty="0"/>
              <a:t> </a:t>
            </a:r>
            <a:r>
              <a:rPr lang="en-US" dirty="0" err="1"/>
              <a:t>keamanan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tinggi</a:t>
            </a:r>
            <a:r>
              <a:rPr lang="en-US" dirty="0"/>
              <a:t> </a:t>
            </a:r>
            <a:r>
              <a:rPr lang="en-US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kabel</a:t>
            </a:r>
            <a:r>
              <a:rPr lang="en-US" dirty="0"/>
              <a:t>.</a:t>
            </a:r>
          </a:p>
        </p:txBody>
      </p:sp>
      <p:sp>
        <p:nvSpPr>
          <p:cNvPr id="32" name="Marcador de texto 24">
            <a:extLst>
              <a:ext uri="{FF2B5EF4-FFF2-40B4-BE49-F238E27FC236}">
                <a16:creationId xmlns:a16="http://schemas.microsoft.com/office/drawing/2014/main" id="{0794EB20-68A4-4FFB-B5BD-01A0A1211923}"/>
              </a:ext>
            </a:extLst>
          </p:cNvPr>
          <p:cNvSpPr txBox="1">
            <a:spLocks/>
          </p:cNvSpPr>
          <p:nvPr/>
        </p:nvSpPr>
        <p:spPr>
          <a:xfrm>
            <a:off x="5417905" y="2829919"/>
            <a:ext cx="3046859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Nirkabel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24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6" grpId="0"/>
          <p:bldP spid="31" grpId="0"/>
          <p:bldP spid="3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6" grpId="0"/>
          <p:bldP spid="31" grpId="0"/>
          <p:bldP spid="32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n 38" descr="Círculo&#10;&#10;Descripción generada automáticamente">
            <a:extLst>
              <a:ext uri="{FF2B5EF4-FFF2-40B4-BE49-F238E27FC236}">
                <a16:creationId xmlns:a16="http://schemas.microsoft.com/office/drawing/2014/main" id="{4504FCEB-82EC-4DA1-2705-C4CDEF1E9A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4644514" y="1170264"/>
            <a:ext cx="1000982" cy="998106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8FDDEC2-A768-49F4-87BC-33D5FE80A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1" y="2605799"/>
            <a:ext cx="3213734" cy="1983815"/>
          </a:xfrm>
        </p:spPr>
        <p:txBody>
          <a:bodyPr/>
          <a:lstStyle/>
          <a:p>
            <a:r>
              <a:rPr lang="en-US" dirty="0"/>
              <a:t>Banyak </a:t>
            </a:r>
            <a:r>
              <a:rPr lang="en-US" dirty="0" err="1"/>
              <a:t>organisasi</a:t>
            </a:r>
            <a:r>
              <a:rPr lang="en-US" dirty="0"/>
              <a:t> </a:t>
            </a:r>
            <a:r>
              <a:rPr lang="en-US" dirty="0" err="1"/>
              <a:t>kini</a:t>
            </a:r>
            <a:r>
              <a:rPr lang="en-US" dirty="0"/>
              <a:t> </a:t>
            </a:r>
            <a:r>
              <a:rPr lang="en-US" dirty="0" err="1"/>
              <a:t>beralih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infrastruktur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kabel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nirkabel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meningkatkan</a:t>
            </a:r>
            <a:r>
              <a:rPr lang="en-US" dirty="0"/>
              <a:t> </a:t>
            </a:r>
            <a:r>
              <a:rPr lang="en-US" dirty="0" err="1"/>
              <a:t>fleksibilitas</a:t>
            </a:r>
            <a:r>
              <a:rPr lang="en-US" dirty="0"/>
              <a:t> dan </a:t>
            </a:r>
            <a:r>
              <a:rPr lang="en-US" dirty="0" err="1"/>
              <a:t>mengakomodasi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yang </a:t>
            </a:r>
            <a:r>
              <a:rPr lang="en-US" dirty="0" err="1"/>
              <a:t>terus</a:t>
            </a:r>
            <a:r>
              <a:rPr lang="en-US" dirty="0"/>
              <a:t> </a:t>
            </a:r>
            <a:r>
              <a:rPr lang="en-US" dirty="0" err="1"/>
              <a:t>bertambah</a:t>
            </a:r>
            <a:r>
              <a:rPr lang="en-US" dirty="0"/>
              <a:t>. </a:t>
            </a:r>
            <a:r>
              <a:rPr lang="en-US" dirty="0" err="1"/>
              <a:t>Krisis</a:t>
            </a:r>
            <a:r>
              <a:rPr lang="en-US" dirty="0"/>
              <a:t> </a:t>
            </a:r>
            <a:r>
              <a:rPr lang="en-US" dirty="0" err="1"/>
              <a:t>kesehatan</a:t>
            </a:r>
            <a:r>
              <a:rPr lang="en-US" dirty="0"/>
              <a:t> global juga </a:t>
            </a:r>
            <a:r>
              <a:rPr lang="en-US" dirty="0" err="1"/>
              <a:t>mempercepat</a:t>
            </a:r>
            <a:r>
              <a:rPr lang="en-US" dirty="0"/>
              <a:t> </a:t>
            </a:r>
            <a:r>
              <a:rPr lang="en-US" dirty="0" err="1"/>
              <a:t>perubahan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, </a:t>
            </a:r>
            <a:r>
              <a:rPr lang="en-US" dirty="0" err="1"/>
              <a:t>mendukung</a:t>
            </a:r>
            <a:r>
              <a:rPr lang="en-US" dirty="0"/>
              <a:t> model </a:t>
            </a:r>
            <a:r>
              <a:rPr lang="en-US" dirty="0" err="1"/>
              <a:t>kerja</a:t>
            </a:r>
            <a:r>
              <a:rPr lang="en-US" dirty="0"/>
              <a:t> hybrid di mana </a:t>
            </a:r>
            <a:r>
              <a:rPr lang="en-US" dirty="0" err="1"/>
              <a:t>karyawan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bekerja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lokasi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akses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yang </a:t>
            </a:r>
            <a:r>
              <a:rPr lang="en-US" dirty="0" err="1"/>
              <a:t>andal</a:t>
            </a:r>
            <a:r>
              <a:rPr lang="en-US" dirty="0"/>
              <a:t>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8EA0A7F-FA2B-45AD-B026-F97D6DBDC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1" y="463501"/>
            <a:ext cx="3593511" cy="1983815"/>
          </a:xfrm>
        </p:spPr>
        <p:txBody>
          <a:bodyPr/>
          <a:lstStyle/>
          <a:p>
            <a:r>
              <a:rPr lang="en-US" sz="4800" dirty="0" err="1"/>
              <a:t>Perubahan</a:t>
            </a:r>
            <a:r>
              <a:rPr lang="en-US" sz="4800" dirty="0"/>
              <a:t> </a:t>
            </a:r>
            <a:r>
              <a:rPr lang="en-US" sz="4800" dirty="0" err="1"/>
              <a:t>Infrastruktur</a:t>
            </a:r>
            <a:r>
              <a:rPr lang="en-US" sz="4800" dirty="0"/>
              <a:t> </a:t>
            </a:r>
            <a:r>
              <a:rPr lang="en-US" sz="4800" dirty="0" err="1"/>
              <a:t>Jaringan</a:t>
            </a:r>
            <a:endParaRPr lang="en-US" sz="4800" dirty="0"/>
          </a:p>
        </p:txBody>
      </p:sp>
      <p:pic>
        <p:nvPicPr>
          <p:cNvPr id="16" name="Marcador de posición de imagen 15">
            <a:extLst>
              <a:ext uri="{FF2B5EF4-FFF2-40B4-BE49-F238E27FC236}">
                <a16:creationId xmlns:a16="http://schemas.microsoft.com/office/drawing/2014/main" id="{067E1570-7205-3C7D-7754-EA242706124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84" r="10084"/>
          <a:stretch/>
        </p:blipFill>
        <p:spPr>
          <a:xfrm rot="185466">
            <a:off x="5181490" y="680791"/>
            <a:ext cx="3001482" cy="3759733"/>
          </a:xfrm>
        </p:spPr>
      </p:pic>
      <p:pic>
        <p:nvPicPr>
          <p:cNvPr id="27" name="Imagen 26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4FC7534B-DD40-FFA5-FB6A-EE8A328D98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" t="12604" r="39166" b="4333"/>
          <a:stretch/>
        </p:blipFill>
        <p:spPr>
          <a:xfrm rot="10800000" flipH="1" flipV="1">
            <a:off x="6192370" y="2857500"/>
            <a:ext cx="3155181" cy="2491740"/>
          </a:xfrm>
          <a:prstGeom prst="rect">
            <a:avLst/>
          </a:prstGeom>
          <a:effectLst/>
        </p:spPr>
      </p:pic>
      <p:pic>
        <p:nvPicPr>
          <p:cNvPr id="28" name="Imagen 27" descr="Icono&#10;&#10;Descripción generada automáticamente">
            <a:extLst>
              <a:ext uri="{FF2B5EF4-FFF2-40B4-BE49-F238E27FC236}">
                <a16:creationId xmlns:a16="http://schemas.microsoft.com/office/drawing/2014/main" id="{DE4F8AE2-82D7-5DB4-F23C-6C2A4B3283B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" t="45269" r="72962" b="24553"/>
          <a:stretch/>
        </p:blipFill>
        <p:spPr>
          <a:xfrm rot="10800000" flipH="1" flipV="1">
            <a:off x="7637929" y="4091940"/>
            <a:ext cx="1686410" cy="1131570"/>
          </a:xfrm>
          <a:prstGeom prst="rect">
            <a:avLst/>
          </a:prstGeom>
        </p:spPr>
      </p:pic>
      <p:pic>
        <p:nvPicPr>
          <p:cNvPr id="33" name="Imagen 32" descr="Imagen que contiene luz, lámpara&#10;&#10;Descripción generada automáticamente">
            <a:extLst>
              <a:ext uri="{FF2B5EF4-FFF2-40B4-BE49-F238E27FC236}">
                <a16:creationId xmlns:a16="http://schemas.microsoft.com/office/drawing/2014/main" id="{C021B233-F4BA-23C2-0F52-2F27ED898C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6158" r="23333" b="5607"/>
          <a:stretch/>
        </p:blipFill>
        <p:spPr>
          <a:xfrm>
            <a:off x="4487076" y="2259009"/>
            <a:ext cx="393191" cy="376615"/>
          </a:xfrm>
          <a:prstGeom prst="rect">
            <a:avLst/>
          </a:prstGeom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id="{A8CE7A7B-8A6E-58E6-A606-30BEAE3B6751}"/>
              </a:ext>
            </a:extLst>
          </p:cNvPr>
          <p:cNvGrpSpPr/>
          <p:nvPr/>
        </p:nvGrpSpPr>
        <p:grpSpPr>
          <a:xfrm>
            <a:off x="3937635" y="602601"/>
            <a:ext cx="736494" cy="3977290"/>
            <a:chOff x="3927211" y="546311"/>
            <a:chExt cx="757341" cy="4089870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B74F9DDE-37B1-D3E1-A753-3874C61C20D0}"/>
                </a:ext>
              </a:extLst>
            </p:cNvPr>
            <p:cNvSpPr/>
            <p:nvPr/>
          </p:nvSpPr>
          <p:spPr>
            <a:xfrm>
              <a:off x="4532152" y="3844715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7850E486-F680-6EC3-37F9-F6511B9994A7}"/>
                </a:ext>
              </a:extLst>
            </p:cNvPr>
            <p:cNvSpPr/>
            <p:nvPr/>
          </p:nvSpPr>
          <p:spPr>
            <a:xfrm>
              <a:off x="4236647" y="455509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762A5F53-0977-5339-3FED-5A75AE5C9568}"/>
                </a:ext>
              </a:extLst>
            </p:cNvPr>
            <p:cNvSpPr/>
            <p:nvPr/>
          </p:nvSpPr>
          <p:spPr>
            <a:xfrm>
              <a:off x="3927211" y="546311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3124275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6 0.00123 L 0.01337 0.03056 " pathEditMode="relative" rAng="0" ptsTypes="AA" p14:bounceEnd="5091">
                                          <p:cBhvr>
                                            <p:cTn id="6" dur="3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8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5.55556E-7 0.00123 L 0.01337 0.03055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9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6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18" dur="6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6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">
                                          <p:cBhvr>
                                            <p:cTn id="26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5 " pathEditMode="relative" rAng="0" ptsTypes="AA">
                                          <p:cBhvr>
                                            <p:cTn id="28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6 0.00123 L 0.01337 0.03056 " pathEditMode="relative" rAng="0" ptsTypes="AA">
                                          <p:cBhvr>
                                            <p:cTn id="6" dur="3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8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5.55556E-7 0.00123 L 0.01337 0.03055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9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6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6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6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">
                                          <p:cBhvr>
                                            <p:cTn id="26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5 " pathEditMode="relative" rAng="0" ptsTypes="AA">
                                          <p:cBhvr>
                                            <p:cTn id="28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5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4AD8DF-7D23-45C7-BCC3-90B63A7C0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7731" y="302419"/>
            <a:ext cx="5848538" cy="1289588"/>
          </a:xfrm>
        </p:spPr>
        <p:txBody>
          <a:bodyPr>
            <a:noAutofit/>
          </a:bodyPr>
          <a:lstStyle/>
          <a:p>
            <a:r>
              <a:rPr lang="en-US" dirty="0" err="1"/>
              <a:t>Tren</a:t>
            </a:r>
            <a:br>
              <a:rPr lang="en-US" dirty="0"/>
            </a:br>
            <a:r>
              <a:rPr lang="en-US" dirty="0" err="1"/>
              <a:t>Infrastruktur</a:t>
            </a:r>
            <a:endParaRPr lang="en-US" dirty="0"/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5C387135-7A72-C821-8A8B-6CF7ECC5C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0366" y="2270110"/>
            <a:ext cx="2786656" cy="513320"/>
          </a:xfrm>
        </p:spPr>
        <p:txBody>
          <a:bodyPr/>
          <a:lstStyle/>
          <a:p>
            <a:r>
              <a:rPr lang="en-US" dirty="0" err="1"/>
              <a:t>Peningkatan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Wi-Fi 6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mendukung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canggih</a:t>
            </a:r>
            <a:r>
              <a:rPr lang="en-US" dirty="0"/>
              <a:t> dan </a:t>
            </a:r>
            <a:r>
              <a:rPr lang="en-US" dirty="0" err="1"/>
              <a:t>kecepatan</a:t>
            </a:r>
            <a:r>
              <a:rPr lang="en-US" dirty="0"/>
              <a:t> transfer data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tinggi</a:t>
            </a:r>
            <a:r>
              <a:rPr lang="en-US" dirty="0"/>
              <a:t>.</a:t>
            </a:r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D5E26916-7F3B-BEAB-0511-C65D3D2F300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44642" y="2034010"/>
            <a:ext cx="1299925" cy="749420"/>
          </a:xfrm>
        </p:spPr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0A6B2A40-59D6-3D0F-7E54-18650D8F85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1450366" y="1923523"/>
            <a:ext cx="2343653" cy="392481"/>
          </a:xfrm>
        </p:spPr>
        <p:txBody>
          <a:bodyPr/>
          <a:lstStyle/>
          <a:p>
            <a:r>
              <a:rPr lang="en-US" sz="2800" dirty="0" err="1"/>
              <a:t>Adopsi</a:t>
            </a:r>
            <a:r>
              <a:rPr lang="en-US" sz="2800" dirty="0"/>
              <a:t> Wi-Fi 6</a:t>
            </a:r>
          </a:p>
        </p:txBody>
      </p:sp>
      <p:sp>
        <p:nvSpPr>
          <p:cNvPr id="35" name="Marcador de texto 34">
            <a:extLst>
              <a:ext uri="{FF2B5EF4-FFF2-40B4-BE49-F238E27FC236}">
                <a16:creationId xmlns:a16="http://schemas.microsoft.com/office/drawing/2014/main" id="{0A249FD0-987A-EC9C-AC8C-005ABF049CB1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5791229" y="2270110"/>
            <a:ext cx="3208129" cy="513320"/>
          </a:xfrm>
        </p:spPr>
        <p:txBody>
          <a:bodyPr/>
          <a:lstStyle/>
          <a:p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dan </a:t>
            </a:r>
            <a:r>
              <a:rPr lang="en-US" dirty="0" err="1"/>
              <a:t>protokol</a:t>
            </a:r>
            <a:r>
              <a:rPr lang="en-US" dirty="0"/>
              <a:t> </a:t>
            </a:r>
            <a:r>
              <a:rPr lang="en-US" dirty="0" err="1"/>
              <a:t>keamanan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kuat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melindungi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nirkabel</a:t>
            </a:r>
            <a:r>
              <a:rPr lang="en-US" dirty="0"/>
              <a:t>.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C3820936-0AE4-D37D-0A49-8665A47B8FA8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4479706" y="2034010"/>
            <a:ext cx="1305724" cy="749420"/>
          </a:xfrm>
        </p:spPr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37" name="Marcador de texto 36">
            <a:extLst>
              <a:ext uri="{FF2B5EF4-FFF2-40B4-BE49-F238E27FC236}">
                <a16:creationId xmlns:a16="http://schemas.microsoft.com/office/drawing/2014/main" id="{F09E2E8B-415E-942F-98C4-8DDB3126C02A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5791229" y="1923523"/>
            <a:ext cx="3641276" cy="392481"/>
          </a:xfrm>
        </p:spPr>
        <p:txBody>
          <a:bodyPr/>
          <a:lstStyle/>
          <a:p>
            <a:r>
              <a:rPr lang="en-US" sz="2800" dirty="0" err="1"/>
              <a:t>Peningkatan</a:t>
            </a:r>
            <a:r>
              <a:rPr lang="en-US" sz="2800" dirty="0"/>
              <a:t> </a:t>
            </a:r>
            <a:r>
              <a:rPr lang="en-US" sz="2800" dirty="0" err="1"/>
              <a:t>Keamanan</a:t>
            </a:r>
            <a:endParaRPr lang="en-US" sz="2800" dirty="0"/>
          </a:p>
        </p:txBody>
      </p:sp>
      <p:sp>
        <p:nvSpPr>
          <p:cNvPr id="38" name="Marcador de texto 37">
            <a:extLst>
              <a:ext uri="{FF2B5EF4-FFF2-40B4-BE49-F238E27FC236}">
                <a16:creationId xmlns:a16="http://schemas.microsoft.com/office/drawing/2014/main" id="{622C4E80-F9AA-C017-0076-BAB095F7492C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1450366" y="3831926"/>
            <a:ext cx="2343653" cy="513320"/>
          </a:xfrm>
        </p:spPr>
        <p:txBody>
          <a:bodyPr/>
          <a:lstStyle/>
          <a:p>
            <a:r>
              <a:rPr lang="nn-NO" dirty="0"/>
              <a:t>Semakin banyak organisasi mengelola jaringan mereka melalui platform berbasis cloud untuk kemudahan pengelolaan dan skalabilitas.</a:t>
            </a:r>
            <a:endParaRPr lang="en-US" dirty="0"/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372ACB73-1EEA-7A77-34CA-9B47D63D4F77}"/>
              </a:ext>
            </a:extLst>
          </p:cNvPr>
          <p:cNvSpPr>
            <a:spLocks noGrp="1"/>
          </p:cNvSpPr>
          <p:nvPr>
            <p:ph type="body" idx="25"/>
          </p:nvPr>
        </p:nvSpPr>
        <p:spPr>
          <a:xfrm>
            <a:off x="144642" y="3595826"/>
            <a:ext cx="1299925" cy="749420"/>
          </a:xfrm>
        </p:spPr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40" name="Marcador de texto 39">
            <a:extLst>
              <a:ext uri="{FF2B5EF4-FFF2-40B4-BE49-F238E27FC236}">
                <a16:creationId xmlns:a16="http://schemas.microsoft.com/office/drawing/2014/main" id="{0A30B459-3EC0-B6A4-B99B-A87BA115852B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450366" y="3485339"/>
            <a:ext cx="3029340" cy="392481"/>
          </a:xfrm>
        </p:spPr>
        <p:txBody>
          <a:bodyPr/>
          <a:lstStyle/>
          <a:p>
            <a:r>
              <a:rPr lang="en-US" sz="2800" dirty="0"/>
              <a:t>Cloud Management</a:t>
            </a:r>
          </a:p>
        </p:txBody>
      </p:sp>
      <p:sp>
        <p:nvSpPr>
          <p:cNvPr id="41" name="Marcador de texto 40">
            <a:extLst>
              <a:ext uri="{FF2B5EF4-FFF2-40B4-BE49-F238E27FC236}">
                <a16:creationId xmlns:a16="http://schemas.microsoft.com/office/drawing/2014/main" id="{11E92472-9E96-0FD7-0B10-D2E80526131B}"/>
              </a:ext>
            </a:extLst>
          </p:cNvPr>
          <p:cNvSpPr>
            <a:spLocks noGrp="1"/>
          </p:cNvSpPr>
          <p:nvPr>
            <p:ph type="body" idx="27"/>
          </p:nvPr>
        </p:nvSpPr>
        <p:spPr>
          <a:xfrm>
            <a:off x="5791229" y="3831926"/>
            <a:ext cx="2872937" cy="513320"/>
          </a:xfrm>
        </p:spPr>
        <p:txBody>
          <a:bodyPr/>
          <a:lstStyle/>
          <a:p>
            <a:r>
              <a:rPr lang="en-US" dirty="0" err="1"/>
              <a:t>Infrastruktur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menyesuaikan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mendukung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IoT yang </a:t>
            </a:r>
            <a:r>
              <a:rPr lang="en-US" dirty="0" err="1"/>
              <a:t>semakin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terhubung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.</a:t>
            </a:r>
          </a:p>
        </p:txBody>
      </p:sp>
      <p:sp>
        <p:nvSpPr>
          <p:cNvPr id="42" name="Marcador de texto 41">
            <a:extLst>
              <a:ext uri="{FF2B5EF4-FFF2-40B4-BE49-F238E27FC236}">
                <a16:creationId xmlns:a16="http://schemas.microsoft.com/office/drawing/2014/main" id="{0F13B525-5D5C-E569-D8A2-252F9FB66921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4479706" y="3595826"/>
            <a:ext cx="1305724" cy="749420"/>
          </a:xfrm>
        </p:spPr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F2215607-B251-CB11-F2F6-81C1701DAEE3}"/>
              </a:ext>
            </a:extLst>
          </p:cNvPr>
          <p:cNvSpPr>
            <a:spLocks noGrp="1"/>
          </p:cNvSpPr>
          <p:nvPr>
            <p:ph type="body" idx="29"/>
          </p:nvPr>
        </p:nvSpPr>
        <p:spPr>
          <a:xfrm>
            <a:off x="5791229" y="3485339"/>
            <a:ext cx="3758971" cy="392481"/>
          </a:xfrm>
        </p:spPr>
        <p:txBody>
          <a:bodyPr/>
          <a:lstStyle/>
          <a:p>
            <a:r>
              <a:rPr lang="en-US" sz="2800" dirty="0"/>
              <a:t>Internet of Things (IoT)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F035AD5-85F8-884B-6B0E-E6B87D66897D}"/>
              </a:ext>
            </a:extLst>
          </p:cNvPr>
          <p:cNvGrpSpPr/>
          <p:nvPr/>
        </p:nvGrpSpPr>
        <p:grpSpPr>
          <a:xfrm>
            <a:off x="534432" y="918216"/>
            <a:ext cx="7930332" cy="779096"/>
            <a:chOff x="400539" y="905062"/>
            <a:chExt cx="8198117" cy="805404"/>
          </a:xfrm>
        </p:grpSpPr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5B77E4B7-0F24-AC14-5CE2-67CF0CC9FA63}"/>
                </a:ext>
              </a:extLst>
            </p:cNvPr>
            <p:cNvSpPr/>
            <p:nvPr/>
          </p:nvSpPr>
          <p:spPr>
            <a:xfrm>
              <a:off x="730437" y="1624888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C64B76C5-D4BF-899A-4C94-8BDF2E1487B6}"/>
                </a:ext>
              </a:extLst>
            </p:cNvPr>
            <p:cNvSpPr/>
            <p:nvPr/>
          </p:nvSpPr>
          <p:spPr>
            <a:xfrm>
              <a:off x="400539" y="1082027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0F86804F-3376-8490-AD49-33AE12D7D417}"/>
                </a:ext>
              </a:extLst>
            </p:cNvPr>
            <p:cNvSpPr/>
            <p:nvPr/>
          </p:nvSpPr>
          <p:spPr>
            <a:xfrm>
              <a:off x="8047335" y="90506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8C5A5FE4-ED7E-0EEC-4114-41C560842EA9}"/>
                </a:ext>
              </a:extLst>
            </p:cNvPr>
            <p:cNvSpPr/>
            <p:nvPr/>
          </p:nvSpPr>
          <p:spPr>
            <a:xfrm>
              <a:off x="8446256" y="131472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6B84C2C2-AAFF-58FA-C5CB-7EC8EA793ADC}"/>
                </a:ext>
              </a:extLst>
            </p:cNvPr>
            <p:cNvSpPr/>
            <p:nvPr/>
          </p:nvSpPr>
          <p:spPr>
            <a:xfrm>
              <a:off x="1302787" y="911824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6618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2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2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4AD8DF-7D23-45C7-BCC3-90B63A7C0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4646" y="588974"/>
            <a:ext cx="6554708" cy="1289588"/>
          </a:xfrm>
        </p:spPr>
        <p:txBody>
          <a:bodyPr>
            <a:noAutofit/>
          </a:bodyPr>
          <a:lstStyle/>
          <a:p>
            <a:r>
              <a:rPr lang="en-US" dirty="0" err="1"/>
              <a:t>Komponen</a:t>
            </a:r>
            <a:r>
              <a:rPr lang="en-US" dirty="0"/>
              <a:t> </a:t>
            </a:r>
            <a:r>
              <a:rPr lang="en-US" dirty="0" err="1"/>
              <a:t>Infrastruktur</a:t>
            </a:r>
            <a:r>
              <a:rPr lang="en-US" dirty="0"/>
              <a:t> </a:t>
            </a:r>
            <a:r>
              <a:rPr lang="en-US" dirty="0" err="1"/>
              <a:t>Nirkabel</a:t>
            </a:r>
            <a:endParaRPr lang="en-US" dirty="0"/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5C387135-7A72-C821-8A8B-6CF7ECC5C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1024" y="2722096"/>
            <a:ext cx="2786656" cy="513320"/>
          </a:xfrm>
        </p:spPr>
        <p:txBody>
          <a:bodyPr/>
          <a:lstStyle/>
          <a:p>
            <a:r>
              <a:rPr lang="en-US" dirty="0" err="1"/>
              <a:t>Menghubungkan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nirkabel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kabel</a:t>
            </a:r>
            <a:r>
              <a:rPr lang="en-US" dirty="0"/>
              <a:t>.</a:t>
            </a:r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D5E26916-7F3B-BEAB-0511-C65D3D2F300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25300" y="2485996"/>
            <a:ext cx="1299925" cy="749420"/>
          </a:xfrm>
        </p:spPr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0A6B2A40-59D6-3D0F-7E54-18650D8F85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1731024" y="2375509"/>
            <a:ext cx="2343653" cy="392481"/>
          </a:xfrm>
        </p:spPr>
        <p:txBody>
          <a:bodyPr/>
          <a:lstStyle/>
          <a:p>
            <a:r>
              <a:rPr lang="en-US" sz="2800" dirty="0" err="1"/>
              <a:t>Titik</a:t>
            </a:r>
            <a:r>
              <a:rPr lang="en-US" sz="2800" dirty="0"/>
              <a:t> </a:t>
            </a:r>
            <a:r>
              <a:rPr lang="en-US" sz="2800" dirty="0" err="1"/>
              <a:t>Akses</a:t>
            </a:r>
            <a:endParaRPr lang="en-US" sz="2800" dirty="0"/>
          </a:p>
        </p:txBody>
      </p:sp>
      <p:sp>
        <p:nvSpPr>
          <p:cNvPr id="35" name="Marcador de texto 34">
            <a:extLst>
              <a:ext uri="{FF2B5EF4-FFF2-40B4-BE49-F238E27FC236}">
                <a16:creationId xmlns:a16="http://schemas.microsoft.com/office/drawing/2014/main" id="{0A249FD0-987A-EC9C-AC8C-005ABF049CB1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6071887" y="2722096"/>
            <a:ext cx="3208129" cy="513320"/>
          </a:xfrm>
        </p:spPr>
        <p:txBody>
          <a:bodyPr/>
          <a:lstStyle/>
          <a:p>
            <a:r>
              <a:rPr lang="en-US" dirty="0" err="1"/>
              <a:t>Mengelola</a:t>
            </a:r>
            <a:r>
              <a:rPr lang="en-US" dirty="0"/>
              <a:t> </a:t>
            </a:r>
            <a:r>
              <a:rPr lang="en-US" dirty="0" err="1"/>
              <a:t>lalu</a:t>
            </a:r>
            <a:r>
              <a:rPr lang="en-US" dirty="0"/>
              <a:t> </a:t>
            </a:r>
            <a:r>
              <a:rPr lang="en-US" dirty="0" err="1"/>
              <a:t>lintas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.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C3820936-0AE4-D37D-0A49-8665A47B8FA8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4760364" y="2485996"/>
            <a:ext cx="1305724" cy="749420"/>
          </a:xfrm>
        </p:spPr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37" name="Marcador de texto 36">
            <a:extLst>
              <a:ext uri="{FF2B5EF4-FFF2-40B4-BE49-F238E27FC236}">
                <a16:creationId xmlns:a16="http://schemas.microsoft.com/office/drawing/2014/main" id="{F09E2E8B-415E-942F-98C4-8DDB3126C02A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6071887" y="2375509"/>
            <a:ext cx="3641276" cy="392481"/>
          </a:xfrm>
        </p:spPr>
        <p:txBody>
          <a:bodyPr/>
          <a:lstStyle/>
          <a:p>
            <a:r>
              <a:rPr lang="en-US" sz="2800" dirty="0"/>
              <a:t>Switch</a:t>
            </a:r>
          </a:p>
        </p:txBody>
      </p:sp>
      <p:sp>
        <p:nvSpPr>
          <p:cNvPr id="38" name="Marcador de texto 37">
            <a:extLst>
              <a:ext uri="{FF2B5EF4-FFF2-40B4-BE49-F238E27FC236}">
                <a16:creationId xmlns:a16="http://schemas.microsoft.com/office/drawing/2014/main" id="{622C4E80-F9AA-C017-0076-BAB095F7492C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1731024" y="3868996"/>
            <a:ext cx="2343653" cy="513320"/>
          </a:xfrm>
        </p:spPr>
        <p:txBody>
          <a:bodyPr/>
          <a:lstStyle/>
          <a:p>
            <a:r>
              <a:rPr lang="en-US" dirty="0" err="1"/>
              <a:t>Menghubungkan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lokal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internet.</a:t>
            </a:r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372ACB73-1EEA-7A77-34CA-9B47D63D4F77}"/>
              </a:ext>
            </a:extLst>
          </p:cNvPr>
          <p:cNvSpPr>
            <a:spLocks noGrp="1"/>
          </p:cNvSpPr>
          <p:nvPr>
            <p:ph type="body" idx="25"/>
          </p:nvPr>
        </p:nvSpPr>
        <p:spPr>
          <a:xfrm>
            <a:off x="425300" y="3632896"/>
            <a:ext cx="1299925" cy="749420"/>
          </a:xfrm>
        </p:spPr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40" name="Marcador de texto 39">
            <a:extLst>
              <a:ext uri="{FF2B5EF4-FFF2-40B4-BE49-F238E27FC236}">
                <a16:creationId xmlns:a16="http://schemas.microsoft.com/office/drawing/2014/main" id="{0A30B459-3EC0-B6A4-B99B-A87BA115852B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731024" y="3522409"/>
            <a:ext cx="3029340" cy="392481"/>
          </a:xfrm>
        </p:spPr>
        <p:txBody>
          <a:bodyPr/>
          <a:lstStyle/>
          <a:p>
            <a:r>
              <a:rPr lang="en-US" sz="2800" dirty="0"/>
              <a:t>Router</a:t>
            </a:r>
          </a:p>
        </p:txBody>
      </p:sp>
      <p:sp>
        <p:nvSpPr>
          <p:cNvPr id="41" name="Marcador de texto 40">
            <a:extLst>
              <a:ext uri="{FF2B5EF4-FFF2-40B4-BE49-F238E27FC236}">
                <a16:creationId xmlns:a16="http://schemas.microsoft.com/office/drawing/2014/main" id="{11E92472-9E96-0FD7-0B10-D2E80526131B}"/>
              </a:ext>
            </a:extLst>
          </p:cNvPr>
          <p:cNvSpPr>
            <a:spLocks noGrp="1"/>
          </p:cNvSpPr>
          <p:nvPr>
            <p:ph type="body" idx="27"/>
          </p:nvPr>
        </p:nvSpPr>
        <p:spPr>
          <a:xfrm>
            <a:off x="6071887" y="3868996"/>
            <a:ext cx="2872937" cy="513320"/>
          </a:xfrm>
        </p:spPr>
        <p:txBody>
          <a:bodyPr/>
          <a:lstStyle/>
          <a:p>
            <a:r>
              <a:rPr lang="fi-FI" dirty="0"/>
              <a:t>Menggunakan koneksi seluler untuk WAN.</a:t>
            </a:r>
            <a:endParaRPr lang="en-US" dirty="0"/>
          </a:p>
        </p:txBody>
      </p:sp>
      <p:sp>
        <p:nvSpPr>
          <p:cNvPr id="42" name="Marcador de texto 41">
            <a:extLst>
              <a:ext uri="{FF2B5EF4-FFF2-40B4-BE49-F238E27FC236}">
                <a16:creationId xmlns:a16="http://schemas.microsoft.com/office/drawing/2014/main" id="{0F13B525-5D5C-E569-D8A2-252F9FB66921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4760364" y="3632896"/>
            <a:ext cx="1305724" cy="749420"/>
          </a:xfrm>
        </p:spPr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F2215607-B251-CB11-F2F6-81C1701DAEE3}"/>
              </a:ext>
            </a:extLst>
          </p:cNvPr>
          <p:cNvSpPr>
            <a:spLocks noGrp="1"/>
          </p:cNvSpPr>
          <p:nvPr>
            <p:ph type="body" idx="29"/>
          </p:nvPr>
        </p:nvSpPr>
        <p:spPr>
          <a:xfrm>
            <a:off x="6071887" y="3522409"/>
            <a:ext cx="3758971" cy="392481"/>
          </a:xfrm>
        </p:spPr>
        <p:txBody>
          <a:bodyPr/>
          <a:lstStyle/>
          <a:p>
            <a:r>
              <a:rPr lang="en-US" sz="2800" dirty="0" err="1"/>
              <a:t>Gerbang</a:t>
            </a:r>
            <a:r>
              <a:rPr lang="en-US" sz="2800" dirty="0"/>
              <a:t> </a:t>
            </a:r>
            <a:r>
              <a:rPr lang="en-US" sz="2800" dirty="0" err="1"/>
              <a:t>Seluler</a:t>
            </a:r>
            <a:endParaRPr lang="en-US" sz="2800" dirty="0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F035AD5-85F8-884B-6B0E-E6B87D66897D}"/>
              </a:ext>
            </a:extLst>
          </p:cNvPr>
          <p:cNvGrpSpPr/>
          <p:nvPr/>
        </p:nvGrpSpPr>
        <p:grpSpPr>
          <a:xfrm>
            <a:off x="534432" y="918216"/>
            <a:ext cx="7930332" cy="779096"/>
            <a:chOff x="400539" y="905062"/>
            <a:chExt cx="8198117" cy="805404"/>
          </a:xfrm>
        </p:grpSpPr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5B77E4B7-0F24-AC14-5CE2-67CF0CC9FA63}"/>
                </a:ext>
              </a:extLst>
            </p:cNvPr>
            <p:cNvSpPr/>
            <p:nvPr/>
          </p:nvSpPr>
          <p:spPr>
            <a:xfrm>
              <a:off x="730437" y="1624888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C64B76C5-D4BF-899A-4C94-8BDF2E1487B6}"/>
                </a:ext>
              </a:extLst>
            </p:cNvPr>
            <p:cNvSpPr/>
            <p:nvPr/>
          </p:nvSpPr>
          <p:spPr>
            <a:xfrm>
              <a:off x="400539" y="1082027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0F86804F-3376-8490-AD49-33AE12D7D417}"/>
                </a:ext>
              </a:extLst>
            </p:cNvPr>
            <p:cNvSpPr/>
            <p:nvPr/>
          </p:nvSpPr>
          <p:spPr>
            <a:xfrm>
              <a:off x="8047335" y="90506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8C5A5FE4-ED7E-0EEC-4114-41C560842EA9}"/>
                </a:ext>
              </a:extLst>
            </p:cNvPr>
            <p:cNvSpPr/>
            <p:nvPr/>
          </p:nvSpPr>
          <p:spPr>
            <a:xfrm>
              <a:off x="8446256" y="131472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6B84C2C2-AAFF-58FA-C5CB-7EC8EA793ADC}"/>
                </a:ext>
              </a:extLst>
            </p:cNvPr>
            <p:cNvSpPr/>
            <p:nvPr/>
          </p:nvSpPr>
          <p:spPr>
            <a:xfrm>
              <a:off x="1011183" y="923372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84333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2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2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27EB9CEA-0F4D-9A93-06E1-083361132B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41356" r="63618" b="23902"/>
          <a:stretch/>
        </p:blipFill>
        <p:spPr>
          <a:xfrm>
            <a:off x="6060294" y="3462474"/>
            <a:ext cx="3090067" cy="1710466"/>
          </a:xfrm>
          <a:prstGeom prst="rect">
            <a:avLst/>
          </a:prstGeom>
        </p:spPr>
      </p:pic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B3544408-FF6D-565A-EAC9-9AD33465C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79214" b="24553"/>
          <a:stretch/>
        </p:blipFill>
        <p:spPr>
          <a:xfrm>
            <a:off x="8173817" y="3587567"/>
            <a:ext cx="1097627" cy="1624738"/>
          </a:xfrm>
          <a:prstGeom prst="rect">
            <a:avLst/>
          </a:prstGeom>
        </p:spPr>
      </p:pic>
      <p:pic>
        <p:nvPicPr>
          <p:cNvPr id="21" name="Imagen 20" descr="Forma&#10;&#10;Descripción generada automáticamente">
            <a:extLst>
              <a:ext uri="{FF2B5EF4-FFF2-40B4-BE49-F238E27FC236}">
                <a16:creationId xmlns:a16="http://schemas.microsoft.com/office/drawing/2014/main" id="{4B02D922-0C4D-409B-4571-5AD15C07E3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H="1">
            <a:off x="8525567" y="471723"/>
            <a:ext cx="1097627" cy="544726"/>
          </a:xfrm>
          <a:prstGeom prst="rect">
            <a:avLst/>
          </a:prstGeom>
        </p:spPr>
      </p:pic>
      <p:pic>
        <p:nvPicPr>
          <p:cNvPr id="22" name="Imagen 21" descr="Forma&#10;&#10;Descripción generada automáticamente">
            <a:extLst>
              <a:ext uri="{FF2B5EF4-FFF2-40B4-BE49-F238E27FC236}">
                <a16:creationId xmlns:a16="http://schemas.microsoft.com/office/drawing/2014/main" id="{EB6643B8-F3C0-3C86-EA48-942101A1EA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-155" b="12346"/>
          <a:stretch/>
        </p:blipFill>
        <p:spPr>
          <a:xfrm flipH="1">
            <a:off x="-1725930" y="3705859"/>
            <a:ext cx="2475708" cy="1134961"/>
          </a:xfrm>
          <a:prstGeom prst="rect">
            <a:avLst/>
          </a:prstGeom>
        </p:spPr>
      </p:pic>
      <p:pic>
        <p:nvPicPr>
          <p:cNvPr id="23" name="Imagen 22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60F01830-4687-0605-6A7C-0C3D55739F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20" t="16723" r="2755" b="30026"/>
          <a:stretch/>
        </p:blipFill>
        <p:spPr>
          <a:xfrm flipV="1">
            <a:off x="-148590" y="-112015"/>
            <a:ext cx="2041046" cy="2120923"/>
          </a:xfrm>
          <a:prstGeom prst="rect">
            <a:avLst/>
          </a:prstGeom>
        </p:spPr>
      </p:pic>
      <p:pic>
        <p:nvPicPr>
          <p:cNvPr id="24" name="Imagen 23" descr="Icono&#10;&#10;Descripción generada automáticamente">
            <a:extLst>
              <a:ext uri="{FF2B5EF4-FFF2-40B4-BE49-F238E27FC236}">
                <a16:creationId xmlns:a16="http://schemas.microsoft.com/office/drawing/2014/main" id="{863D40AD-2301-3398-8322-61A4691D864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79" t="24065" r="2121" b="32423"/>
          <a:stretch/>
        </p:blipFill>
        <p:spPr>
          <a:xfrm flipV="1">
            <a:off x="-148590" y="-112015"/>
            <a:ext cx="1157797" cy="914117"/>
          </a:xfrm>
          <a:prstGeom prst="rect">
            <a:avLst/>
          </a:prstGeom>
        </p:spPr>
      </p:pic>
      <p:grpSp>
        <p:nvGrpSpPr>
          <p:cNvPr id="25" name="Grupo 24">
            <a:extLst>
              <a:ext uri="{FF2B5EF4-FFF2-40B4-BE49-F238E27FC236}">
                <a16:creationId xmlns:a16="http://schemas.microsoft.com/office/drawing/2014/main" id="{A97E1B8C-DF79-AF60-DFEF-91D59E66A7AC}"/>
              </a:ext>
            </a:extLst>
          </p:cNvPr>
          <p:cNvGrpSpPr/>
          <p:nvPr/>
        </p:nvGrpSpPr>
        <p:grpSpPr>
          <a:xfrm>
            <a:off x="536104" y="1189049"/>
            <a:ext cx="8072236" cy="2016370"/>
            <a:chOff x="399330" y="1154884"/>
            <a:chExt cx="8345784" cy="2084700"/>
          </a:xfrm>
        </p:grpSpPr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C35D1B3B-6055-1841-3956-AD1D4DFD3253}"/>
                </a:ext>
              </a:extLst>
            </p:cNvPr>
            <p:cNvSpPr/>
            <p:nvPr/>
          </p:nvSpPr>
          <p:spPr>
            <a:xfrm>
              <a:off x="8659536" y="315400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FD40C510-C065-CF96-4A67-FFECB82BB6E7}"/>
                </a:ext>
              </a:extLst>
            </p:cNvPr>
            <p:cNvSpPr/>
            <p:nvPr/>
          </p:nvSpPr>
          <p:spPr>
            <a:xfrm>
              <a:off x="399330" y="230979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84F11DA0-6EFF-4D35-8420-A57B89E15CB8}"/>
                </a:ext>
              </a:extLst>
            </p:cNvPr>
            <p:cNvSpPr/>
            <p:nvPr/>
          </p:nvSpPr>
          <p:spPr>
            <a:xfrm>
              <a:off x="676363" y="174820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9F152C66-17BF-C506-E795-E2C91B01DB5E}"/>
                </a:ext>
              </a:extLst>
            </p:cNvPr>
            <p:cNvSpPr/>
            <p:nvPr/>
          </p:nvSpPr>
          <p:spPr>
            <a:xfrm>
              <a:off x="8343900" y="1558065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FA8C7D90-D956-45A8-7EF6-4A11A3EA8538}"/>
                </a:ext>
              </a:extLst>
            </p:cNvPr>
            <p:cNvSpPr/>
            <p:nvPr/>
          </p:nvSpPr>
          <p:spPr>
            <a:xfrm>
              <a:off x="8053339" y="1154884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C7349EFE-DBBB-43B0-B9F3-64C1612D2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341" y="559542"/>
            <a:ext cx="6319318" cy="1158014"/>
          </a:xfrm>
        </p:spPr>
        <p:txBody>
          <a:bodyPr/>
          <a:lstStyle/>
          <a:p>
            <a:r>
              <a:rPr lang="en-US" dirty="0" err="1"/>
              <a:t>Teknologi</a:t>
            </a:r>
            <a:r>
              <a:rPr lang="en-US" dirty="0"/>
              <a:t> dan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Baru</a:t>
            </a:r>
            <a:endParaRPr lang="en-US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9BD6087B-83CE-490A-B4E7-22ABDF5945FB}"/>
              </a:ext>
            </a:extLst>
          </p:cNvPr>
          <p:cNvSpPr txBox="1">
            <a:spLocks/>
          </p:cNvSpPr>
          <p:nvPr/>
        </p:nvSpPr>
        <p:spPr>
          <a:xfrm>
            <a:off x="1045487" y="1962771"/>
            <a:ext cx="7053026" cy="914117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600"/>
              </a:spcBef>
              <a:buNone/>
            </a:pPr>
            <a:r>
              <a:rPr lang="en-US" sz="1600" dirty="0"/>
              <a:t>Wi-Fi 6, juga </a:t>
            </a:r>
            <a:r>
              <a:rPr lang="en-US" sz="1600" dirty="0" err="1"/>
              <a:t>dikenal</a:t>
            </a:r>
            <a:r>
              <a:rPr lang="en-US" sz="1600" dirty="0"/>
              <a:t> </a:t>
            </a:r>
            <a:r>
              <a:rPr lang="en-US" sz="1600" dirty="0" err="1"/>
              <a:t>sebagai</a:t>
            </a:r>
            <a:r>
              <a:rPr lang="en-US" sz="1600" dirty="0"/>
              <a:t> 802.11ax, </a:t>
            </a:r>
            <a:r>
              <a:rPr lang="en-US" sz="1600" dirty="0" err="1"/>
              <a:t>adalah</a:t>
            </a:r>
            <a:r>
              <a:rPr lang="en-US" sz="1600" dirty="0"/>
              <a:t> </a:t>
            </a:r>
            <a:r>
              <a:rPr lang="en-US" sz="1600" dirty="0" err="1"/>
              <a:t>generasi</a:t>
            </a:r>
            <a:r>
              <a:rPr lang="en-US" sz="1600" dirty="0"/>
              <a:t> </a:t>
            </a:r>
            <a:r>
              <a:rPr lang="en-US" sz="1600" dirty="0" err="1"/>
              <a:t>terbaru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teknologi</a:t>
            </a:r>
            <a:r>
              <a:rPr lang="en-US" sz="1600" dirty="0"/>
              <a:t> Wi-Fi yang </a:t>
            </a:r>
            <a:r>
              <a:rPr lang="en-US" sz="1600" dirty="0" err="1"/>
              <a:t>menawarkan</a:t>
            </a:r>
            <a:r>
              <a:rPr lang="en-US" sz="1600" dirty="0"/>
              <a:t> </a:t>
            </a:r>
            <a:r>
              <a:rPr lang="en-US" sz="1600" dirty="0" err="1"/>
              <a:t>peningkatan</a:t>
            </a:r>
            <a:r>
              <a:rPr lang="en-US" sz="1600" dirty="0"/>
              <a:t> </a:t>
            </a:r>
            <a:r>
              <a:rPr lang="en-US" sz="1600" dirty="0" err="1"/>
              <a:t>signifikan</a:t>
            </a:r>
            <a:r>
              <a:rPr lang="en-US" sz="1600" dirty="0"/>
              <a:t> </a:t>
            </a:r>
            <a:r>
              <a:rPr lang="en-US" sz="1600" dirty="0" err="1"/>
              <a:t>dalam</a:t>
            </a:r>
            <a:r>
              <a:rPr lang="en-US" sz="1600" dirty="0"/>
              <a:t> </a:t>
            </a:r>
            <a:r>
              <a:rPr lang="en-US" sz="1600" dirty="0" err="1"/>
              <a:t>kecepatan</a:t>
            </a:r>
            <a:r>
              <a:rPr lang="en-US" sz="1600" dirty="0"/>
              <a:t>, </a:t>
            </a:r>
            <a:r>
              <a:rPr lang="en-US" sz="1600" dirty="0" err="1"/>
              <a:t>kapasitas</a:t>
            </a:r>
            <a:r>
              <a:rPr lang="en-US" sz="1600" dirty="0"/>
              <a:t>, dan </a:t>
            </a:r>
            <a:r>
              <a:rPr lang="en-US" sz="1600" dirty="0" err="1"/>
              <a:t>efisiensi</a:t>
            </a:r>
            <a:r>
              <a:rPr lang="en-US" sz="1600" dirty="0"/>
              <a:t>. </a:t>
            </a:r>
            <a:r>
              <a:rPr lang="en-US" sz="1600" dirty="0" err="1"/>
              <a:t>Ini</a:t>
            </a:r>
            <a:r>
              <a:rPr lang="en-US" sz="1600" dirty="0"/>
              <a:t> </a:t>
            </a:r>
            <a:r>
              <a:rPr lang="en-US" sz="1600" dirty="0" err="1"/>
              <a:t>dirancang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memenuhi</a:t>
            </a:r>
            <a:r>
              <a:rPr lang="en-US" sz="1600" dirty="0"/>
              <a:t> </a:t>
            </a:r>
            <a:r>
              <a:rPr lang="en-US" sz="1600" dirty="0" err="1"/>
              <a:t>kebutuhan</a:t>
            </a:r>
            <a:r>
              <a:rPr lang="en-US" sz="1600" dirty="0"/>
              <a:t> </a:t>
            </a:r>
            <a:r>
              <a:rPr lang="en-US" sz="1600" dirty="0" err="1"/>
              <a:t>perangkat</a:t>
            </a:r>
            <a:r>
              <a:rPr lang="en-US" sz="1600" dirty="0"/>
              <a:t> yang </a:t>
            </a:r>
            <a:r>
              <a:rPr lang="en-US" sz="1600" dirty="0" err="1"/>
              <a:t>terus</a:t>
            </a:r>
            <a:r>
              <a:rPr lang="en-US" sz="1600" dirty="0"/>
              <a:t> </a:t>
            </a:r>
            <a:r>
              <a:rPr lang="en-US" sz="1600" dirty="0" err="1"/>
              <a:t>bertambah</a:t>
            </a:r>
            <a:r>
              <a:rPr lang="en-US" sz="1600" dirty="0"/>
              <a:t> dan </a:t>
            </a:r>
            <a:r>
              <a:rPr lang="en-US" sz="1600" dirty="0" err="1"/>
              <a:t>aplikasi</a:t>
            </a:r>
            <a:r>
              <a:rPr lang="en-US" sz="1600" dirty="0"/>
              <a:t> yang </a:t>
            </a:r>
            <a:r>
              <a:rPr lang="en-US" sz="1600" dirty="0" err="1"/>
              <a:t>membutuhkan</a:t>
            </a:r>
            <a:r>
              <a:rPr lang="en-US" sz="1600" dirty="0"/>
              <a:t> bandwidth </a:t>
            </a:r>
            <a:r>
              <a:rPr lang="en-US" sz="1600" dirty="0" err="1"/>
              <a:t>tinggi</a:t>
            </a:r>
            <a:r>
              <a:rPr lang="en-US" sz="1600" dirty="0"/>
              <a:t>.</a:t>
            </a:r>
          </a:p>
        </p:txBody>
      </p:sp>
      <p:sp>
        <p:nvSpPr>
          <p:cNvPr id="35" name="Marcador de texto 39">
            <a:extLst>
              <a:ext uri="{FF2B5EF4-FFF2-40B4-BE49-F238E27FC236}">
                <a16:creationId xmlns:a16="http://schemas.microsoft.com/office/drawing/2014/main" id="{F156B54B-060C-4AB2-8393-6C8917E6473F}"/>
              </a:ext>
            </a:extLst>
          </p:cNvPr>
          <p:cNvSpPr txBox="1">
            <a:spLocks/>
          </p:cNvSpPr>
          <p:nvPr/>
        </p:nvSpPr>
        <p:spPr>
          <a:xfrm>
            <a:off x="1497347" y="3731825"/>
            <a:ext cx="2475709" cy="392481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Staatliches" pitchFamily="2" charset="0"/>
              </a:rPr>
              <a:t>Efisiensi</a:t>
            </a:r>
            <a:r>
              <a:rPr lang="en-US" sz="2400" dirty="0">
                <a:latin typeface="Staatliches" pitchFamily="2" charset="0"/>
              </a:rPr>
              <a:t> Spektrum</a:t>
            </a:r>
          </a:p>
        </p:txBody>
      </p:sp>
      <p:sp>
        <p:nvSpPr>
          <p:cNvPr id="38" name="Marcador de texto 39">
            <a:extLst>
              <a:ext uri="{FF2B5EF4-FFF2-40B4-BE49-F238E27FC236}">
                <a16:creationId xmlns:a16="http://schemas.microsoft.com/office/drawing/2014/main" id="{E30FEB49-0674-4628-8669-CA8F1A0CBA0A}"/>
              </a:ext>
            </a:extLst>
          </p:cNvPr>
          <p:cNvSpPr txBox="1">
            <a:spLocks/>
          </p:cNvSpPr>
          <p:nvPr/>
        </p:nvSpPr>
        <p:spPr>
          <a:xfrm>
            <a:off x="1497347" y="3231237"/>
            <a:ext cx="2744453" cy="392481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Staatliches" pitchFamily="2" charset="0"/>
              </a:rPr>
              <a:t>Kecepatan</a:t>
            </a:r>
            <a:r>
              <a:rPr lang="en-US" sz="2400" dirty="0">
                <a:latin typeface="Staatliches" pitchFamily="2" charset="0"/>
              </a:rPr>
              <a:t> </a:t>
            </a:r>
            <a:r>
              <a:rPr lang="en-US" sz="2400" dirty="0" err="1">
                <a:latin typeface="Staatliches" pitchFamily="2" charset="0"/>
              </a:rPr>
              <a:t>Lebih</a:t>
            </a:r>
            <a:r>
              <a:rPr lang="en-US" sz="2400" dirty="0">
                <a:latin typeface="Staatliches" pitchFamily="2" charset="0"/>
              </a:rPr>
              <a:t> Tinggi</a:t>
            </a:r>
          </a:p>
        </p:txBody>
      </p:sp>
      <p:sp>
        <p:nvSpPr>
          <p:cNvPr id="39" name="Elipse 81">
            <a:extLst>
              <a:ext uri="{FF2B5EF4-FFF2-40B4-BE49-F238E27FC236}">
                <a16:creationId xmlns:a16="http://schemas.microsoft.com/office/drawing/2014/main" id="{3AA1C4CD-E845-4C78-86D2-AA610FE53F91}"/>
              </a:ext>
            </a:extLst>
          </p:cNvPr>
          <p:cNvSpPr/>
          <p:nvPr/>
        </p:nvSpPr>
        <p:spPr>
          <a:xfrm>
            <a:off x="1212153" y="3286985"/>
            <a:ext cx="285194" cy="285194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1" name="Elipse 82">
            <a:extLst>
              <a:ext uri="{FF2B5EF4-FFF2-40B4-BE49-F238E27FC236}">
                <a16:creationId xmlns:a16="http://schemas.microsoft.com/office/drawing/2014/main" id="{2BFCFDDB-6C98-40A7-8197-60CF5739BD8D}"/>
              </a:ext>
            </a:extLst>
          </p:cNvPr>
          <p:cNvSpPr/>
          <p:nvPr/>
        </p:nvSpPr>
        <p:spPr>
          <a:xfrm>
            <a:off x="1212153" y="3785469"/>
            <a:ext cx="285194" cy="28519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Marcador de texto 39">
            <a:extLst>
              <a:ext uri="{FF2B5EF4-FFF2-40B4-BE49-F238E27FC236}">
                <a16:creationId xmlns:a16="http://schemas.microsoft.com/office/drawing/2014/main" id="{277B126E-3001-4CD7-875F-B63910AF502A}"/>
              </a:ext>
            </a:extLst>
          </p:cNvPr>
          <p:cNvSpPr txBox="1">
            <a:spLocks/>
          </p:cNvSpPr>
          <p:nvPr/>
        </p:nvSpPr>
        <p:spPr>
          <a:xfrm>
            <a:off x="1497347" y="4260251"/>
            <a:ext cx="2744453" cy="392481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Staatliches" pitchFamily="2" charset="0"/>
              </a:rPr>
              <a:t>Kapasitas</a:t>
            </a:r>
            <a:r>
              <a:rPr lang="en-US" sz="2400" dirty="0">
                <a:latin typeface="Staatliches" pitchFamily="2" charset="0"/>
              </a:rPr>
              <a:t> </a:t>
            </a:r>
            <a:r>
              <a:rPr lang="en-US" sz="2400" dirty="0" err="1">
                <a:latin typeface="Staatliches" pitchFamily="2" charset="0"/>
              </a:rPr>
              <a:t>Lebih</a:t>
            </a:r>
            <a:r>
              <a:rPr lang="en-US" sz="2400" dirty="0">
                <a:latin typeface="Staatliches" pitchFamily="2" charset="0"/>
              </a:rPr>
              <a:t> </a:t>
            </a:r>
            <a:r>
              <a:rPr lang="en-US" sz="2400" dirty="0" err="1">
                <a:latin typeface="Staatliches" pitchFamily="2" charset="0"/>
              </a:rPr>
              <a:t>Besar</a:t>
            </a:r>
            <a:endParaRPr lang="en-US" sz="2400" dirty="0">
              <a:latin typeface="Staatliches" pitchFamily="2" charset="0"/>
            </a:endParaRPr>
          </a:p>
        </p:txBody>
      </p:sp>
      <p:sp>
        <p:nvSpPr>
          <p:cNvPr id="46" name="Elipse 81">
            <a:extLst>
              <a:ext uri="{FF2B5EF4-FFF2-40B4-BE49-F238E27FC236}">
                <a16:creationId xmlns:a16="http://schemas.microsoft.com/office/drawing/2014/main" id="{1EA14BE8-6422-484F-9659-63A8F9876852}"/>
              </a:ext>
            </a:extLst>
          </p:cNvPr>
          <p:cNvSpPr/>
          <p:nvPr/>
        </p:nvSpPr>
        <p:spPr>
          <a:xfrm>
            <a:off x="1212153" y="4313894"/>
            <a:ext cx="285194" cy="285194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 </a:t>
            </a:r>
          </a:p>
        </p:txBody>
      </p:sp>
      <p:sp>
        <p:nvSpPr>
          <p:cNvPr id="49" name="Marcador de texto 39">
            <a:extLst>
              <a:ext uri="{FF2B5EF4-FFF2-40B4-BE49-F238E27FC236}">
                <a16:creationId xmlns:a16="http://schemas.microsoft.com/office/drawing/2014/main" id="{EF6F3A4D-58DC-479C-B7E9-6981D9A40431}"/>
              </a:ext>
            </a:extLst>
          </p:cNvPr>
          <p:cNvSpPr txBox="1">
            <a:spLocks/>
          </p:cNvSpPr>
          <p:nvPr/>
        </p:nvSpPr>
        <p:spPr>
          <a:xfrm>
            <a:off x="5232631" y="3731825"/>
            <a:ext cx="2368319" cy="392481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Staatliches" pitchFamily="2" charset="0"/>
              </a:rPr>
              <a:t>Daya</a:t>
            </a:r>
            <a:r>
              <a:rPr lang="en-US" sz="2400" dirty="0">
                <a:latin typeface="Staatliches" pitchFamily="2" charset="0"/>
              </a:rPr>
              <a:t> </a:t>
            </a:r>
            <a:r>
              <a:rPr lang="en-US" sz="2400" dirty="0" err="1">
                <a:latin typeface="Staatliches" pitchFamily="2" charset="0"/>
              </a:rPr>
              <a:t>Tahan</a:t>
            </a:r>
            <a:r>
              <a:rPr lang="en-US" sz="2400" dirty="0">
                <a:latin typeface="Staatliches" pitchFamily="2" charset="0"/>
              </a:rPr>
              <a:t> </a:t>
            </a:r>
            <a:r>
              <a:rPr lang="en-US" sz="2400" dirty="0" err="1">
                <a:latin typeface="Staatliches" pitchFamily="2" charset="0"/>
              </a:rPr>
              <a:t>Baterai</a:t>
            </a:r>
            <a:endParaRPr lang="en-US" sz="2400" dirty="0">
              <a:latin typeface="Staatliches" pitchFamily="2" charset="0"/>
            </a:endParaRPr>
          </a:p>
        </p:txBody>
      </p:sp>
      <p:sp>
        <p:nvSpPr>
          <p:cNvPr id="50" name="Marcador de texto 39">
            <a:extLst>
              <a:ext uri="{FF2B5EF4-FFF2-40B4-BE49-F238E27FC236}">
                <a16:creationId xmlns:a16="http://schemas.microsoft.com/office/drawing/2014/main" id="{87B167CA-1358-43DD-8C74-544AD5AF6081}"/>
              </a:ext>
            </a:extLst>
          </p:cNvPr>
          <p:cNvSpPr txBox="1">
            <a:spLocks/>
          </p:cNvSpPr>
          <p:nvPr/>
        </p:nvSpPr>
        <p:spPr>
          <a:xfrm>
            <a:off x="5232631" y="3231237"/>
            <a:ext cx="2577869" cy="392481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Staatliches" pitchFamily="2" charset="0"/>
              </a:rPr>
              <a:t>Latensi</a:t>
            </a:r>
            <a:r>
              <a:rPr lang="en-US" sz="2400" dirty="0">
                <a:latin typeface="Staatliches" pitchFamily="2" charset="0"/>
              </a:rPr>
              <a:t> </a:t>
            </a:r>
            <a:r>
              <a:rPr lang="en-US" sz="2400" dirty="0" err="1">
                <a:latin typeface="Staatliches" pitchFamily="2" charset="0"/>
              </a:rPr>
              <a:t>Lebih</a:t>
            </a:r>
            <a:r>
              <a:rPr lang="en-US" sz="2400" dirty="0">
                <a:latin typeface="Staatliches" pitchFamily="2" charset="0"/>
              </a:rPr>
              <a:t> </a:t>
            </a:r>
            <a:r>
              <a:rPr lang="en-US" sz="2400" dirty="0" err="1">
                <a:latin typeface="Staatliches" pitchFamily="2" charset="0"/>
              </a:rPr>
              <a:t>Rendah</a:t>
            </a:r>
            <a:endParaRPr lang="en-US" sz="2400" dirty="0">
              <a:latin typeface="Staatliches" pitchFamily="2" charset="0"/>
            </a:endParaRPr>
          </a:p>
        </p:txBody>
      </p:sp>
      <p:sp>
        <p:nvSpPr>
          <p:cNvPr id="51" name="Elipse 81">
            <a:extLst>
              <a:ext uri="{FF2B5EF4-FFF2-40B4-BE49-F238E27FC236}">
                <a16:creationId xmlns:a16="http://schemas.microsoft.com/office/drawing/2014/main" id="{3BB90609-38AF-4976-BBE9-93EACF2FD15E}"/>
              </a:ext>
            </a:extLst>
          </p:cNvPr>
          <p:cNvSpPr/>
          <p:nvPr/>
        </p:nvSpPr>
        <p:spPr>
          <a:xfrm>
            <a:off x="4947437" y="3283375"/>
            <a:ext cx="285194" cy="285194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2" name="Elipse 82">
            <a:extLst>
              <a:ext uri="{FF2B5EF4-FFF2-40B4-BE49-F238E27FC236}">
                <a16:creationId xmlns:a16="http://schemas.microsoft.com/office/drawing/2014/main" id="{B99320A4-3CA4-4501-9231-855F5C1510A5}"/>
              </a:ext>
            </a:extLst>
          </p:cNvPr>
          <p:cNvSpPr/>
          <p:nvPr/>
        </p:nvSpPr>
        <p:spPr>
          <a:xfrm>
            <a:off x="4947437" y="3785425"/>
            <a:ext cx="285194" cy="28519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347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8.33333E-7 0.00123 L 0.01337 0.03055 " pathEditMode="relative" rAng="0" ptsTypes="AA" p14:bounceEnd="5091">
                                          <p:cBhvr>
                                            <p:cTn id="6" dur="6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5.55556E-7 0.00123 L 0.01337 0.03055 " pathEditMode="relative" rAng="0" ptsTypes="AA" p14:bounceEnd="5091">
                                          <p:cBhvr>
                                            <p:cTn id="10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8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4.69136E-6 L 0.00677 -0.01791 " pathEditMode="relative" rAng="0" ptsTypes="AA">
                                          <p:cBhvr>
                                            <p:cTn id="14" dur="2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6" dur="6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7.40741E-7 L 0.00538 -0.01049 " pathEditMode="relative" rAng="0" ptsTypes="AA">
                                          <p:cBhvr>
                                            <p:cTn id="18" dur="4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0" dur="3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22" dur="6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-4.44444E-6 L -0.03489 -4.44444E-6 " pathEditMode="relative" rAng="0" ptsTypes="AA">
                                          <p:cBhvr>
                                            <p:cTn id="24" dur="4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38889E-6 4.44444E-6 L 0.07136 0.00061 " pathEditMode="relative" rAng="0" ptsTypes="AA">
                                          <p:cBhvr>
                                            <p:cTn id="26" dur="7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12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2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12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2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12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12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9" grpId="0"/>
          <p:bldP spid="35" grpId="0"/>
          <p:bldP spid="38" grpId="0"/>
          <p:bldP spid="39" grpId="0" animBg="1"/>
          <p:bldP spid="41" grpId="0" animBg="1"/>
          <p:bldP spid="45" grpId="0"/>
          <p:bldP spid="46" grpId="0" animBg="1"/>
          <p:bldP spid="49" grpId="0"/>
          <p:bldP spid="50" grpId="0"/>
          <p:bldP spid="51" grpId="0" animBg="1"/>
          <p:bldP spid="5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8.33333E-7 0.00123 L 0.01337 0.03055 " pathEditMode="relative" rAng="0" ptsTypes="AA">
                                          <p:cBhvr>
                                            <p:cTn id="6" dur="6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5.55556E-7 0.00123 L 0.01337 0.03055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8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1.38889E-6 4.69136E-6 L 0.00677 -0.01791 " pathEditMode="relative" rAng="0" ptsTypes="AA">
                                          <p:cBhvr>
                                            <p:cTn id="14" dur="2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6" dur="6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5E-6 7.40741E-7 L 0.00538 -0.01049 " pathEditMode="relative" rAng="0" ptsTypes="AA">
                                          <p:cBhvr>
                                            <p:cTn id="18" dur="4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0" dur="3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6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-4.44444E-6 L -0.03489 -4.44444E-6 " pathEditMode="relative" rAng="0" ptsTypes="AA">
                                          <p:cBhvr>
                                            <p:cTn id="24" dur="4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38889E-6 4.44444E-6 L 0.07136 0.00061 " pathEditMode="relative" rAng="0" ptsTypes="AA">
                                          <p:cBhvr>
                                            <p:cTn id="26" dur="7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76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12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2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12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2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12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12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9" grpId="0"/>
          <p:bldP spid="35" grpId="0"/>
          <p:bldP spid="38" grpId="0"/>
          <p:bldP spid="39" grpId="0" animBg="1"/>
          <p:bldP spid="41" grpId="0" animBg="1"/>
          <p:bldP spid="45" grpId="0"/>
          <p:bldP spid="46" grpId="0" animBg="1"/>
          <p:bldP spid="49" grpId="0"/>
          <p:bldP spid="50" grpId="0"/>
          <p:bldP spid="51" grpId="0" animBg="1"/>
          <p:bldP spid="52" grpId="0" animBg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56C472D1-D7F7-5010-F51F-01F13E706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41356" r="61048" b="21116"/>
          <a:stretch/>
        </p:blipFill>
        <p:spPr>
          <a:xfrm flipH="1">
            <a:off x="-225019" y="3433034"/>
            <a:ext cx="3315084" cy="1847625"/>
          </a:xfrm>
          <a:prstGeom prst="rect">
            <a:avLst/>
          </a:prstGeom>
        </p:spPr>
      </p:pic>
      <p:pic>
        <p:nvPicPr>
          <p:cNvPr id="22" name="Imagen 21" descr="Icono&#10;&#10;Descripción generada automáticamente">
            <a:extLst>
              <a:ext uri="{FF2B5EF4-FFF2-40B4-BE49-F238E27FC236}">
                <a16:creationId xmlns:a16="http://schemas.microsoft.com/office/drawing/2014/main" id="{C94BCF3D-2AB2-F284-2248-D2AF46E840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45201" r="77425" b="24553"/>
          <a:stretch/>
        </p:blipFill>
        <p:spPr>
          <a:xfrm flipH="1">
            <a:off x="-230819" y="4192009"/>
            <a:ext cx="1200636" cy="980461"/>
          </a:xfrm>
          <a:prstGeom prst="rect">
            <a:avLst/>
          </a:prstGeom>
        </p:spPr>
      </p:pic>
      <p:pic>
        <p:nvPicPr>
          <p:cNvPr id="19" name="Imagen 18" descr="Forma&#10;&#10;Descripción generada automáticamente">
            <a:extLst>
              <a:ext uri="{FF2B5EF4-FFF2-40B4-BE49-F238E27FC236}">
                <a16:creationId xmlns:a16="http://schemas.microsoft.com/office/drawing/2014/main" id="{7C535F28-2F5A-D36A-EAD1-28B3696AF1F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8385853" y="3705859"/>
            <a:ext cx="2286955" cy="1134961"/>
          </a:xfrm>
          <a:prstGeom prst="rect">
            <a:avLst/>
          </a:prstGeom>
        </p:spPr>
      </p:pic>
      <p:pic>
        <p:nvPicPr>
          <p:cNvPr id="20" name="Imagen 19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50CF60E3-78D7-51AC-75FD-E0A2B62088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10" t="16723" r="2754" b="29351"/>
          <a:stretch/>
        </p:blipFill>
        <p:spPr>
          <a:xfrm flipH="1" flipV="1">
            <a:off x="7251179" y="-138886"/>
            <a:ext cx="2091320" cy="2147794"/>
          </a:xfrm>
          <a:prstGeom prst="rect">
            <a:avLst/>
          </a:prstGeom>
        </p:spPr>
      </p:pic>
      <p:pic>
        <p:nvPicPr>
          <p:cNvPr id="25" name="Imagen 24" descr="Forma&#10;&#10;Descripción generada automáticamente">
            <a:extLst>
              <a:ext uri="{FF2B5EF4-FFF2-40B4-BE49-F238E27FC236}">
                <a16:creationId xmlns:a16="http://schemas.microsoft.com/office/drawing/2014/main" id="{EF29D5C1-068C-EFFE-DCB3-F2B782DB24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-225019" y="471723"/>
            <a:ext cx="1097627" cy="544726"/>
          </a:xfrm>
          <a:prstGeom prst="rect">
            <a:avLst/>
          </a:prstGeom>
        </p:spPr>
      </p:pic>
      <p:grpSp>
        <p:nvGrpSpPr>
          <p:cNvPr id="26" name="Grupo 25">
            <a:extLst>
              <a:ext uri="{FF2B5EF4-FFF2-40B4-BE49-F238E27FC236}">
                <a16:creationId xmlns:a16="http://schemas.microsoft.com/office/drawing/2014/main" id="{05BB9E87-182A-468B-9602-C5781A81D0E3}"/>
              </a:ext>
            </a:extLst>
          </p:cNvPr>
          <p:cNvGrpSpPr/>
          <p:nvPr/>
        </p:nvGrpSpPr>
        <p:grpSpPr>
          <a:xfrm>
            <a:off x="535882" y="1045674"/>
            <a:ext cx="8072236" cy="2016370"/>
            <a:chOff x="399330" y="1154884"/>
            <a:chExt cx="8345784" cy="2084700"/>
          </a:xfrm>
        </p:grpSpPr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93A9DB9B-8C03-35B4-D1BA-B25EEDD9F97C}"/>
                </a:ext>
              </a:extLst>
            </p:cNvPr>
            <p:cNvSpPr/>
            <p:nvPr/>
          </p:nvSpPr>
          <p:spPr>
            <a:xfrm>
              <a:off x="8659536" y="315400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8" name="Rectángulo 27">
              <a:extLst>
                <a:ext uri="{FF2B5EF4-FFF2-40B4-BE49-F238E27FC236}">
                  <a16:creationId xmlns:a16="http://schemas.microsoft.com/office/drawing/2014/main" id="{479DF483-5DF6-3D3B-E09B-F4DF371A8EB0}"/>
                </a:ext>
              </a:extLst>
            </p:cNvPr>
            <p:cNvSpPr/>
            <p:nvPr/>
          </p:nvSpPr>
          <p:spPr>
            <a:xfrm>
              <a:off x="399330" y="230979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90054D9A-5830-30C2-E771-326ABB2A17C2}"/>
                </a:ext>
              </a:extLst>
            </p:cNvPr>
            <p:cNvSpPr/>
            <p:nvPr/>
          </p:nvSpPr>
          <p:spPr>
            <a:xfrm>
              <a:off x="676363" y="174820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227C22C4-6251-4F2A-F030-5136E7989067}"/>
                </a:ext>
              </a:extLst>
            </p:cNvPr>
            <p:cNvSpPr/>
            <p:nvPr/>
          </p:nvSpPr>
          <p:spPr>
            <a:xfrm>
              <a:off x="8343900" y="1558065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589094FB-878D-B980-6403-6CBE7C76BABA}"/>
                </a:ext>
              </a:extLst>
            </p:cNvPr>
            <p:cNvSpPr/>
            <p:nvPr/>
          </p:nvSpPr>
          <p:spPr>
            <a:xfrm>
              <a:off x="8053339" y="1154884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261" name="Elipse 260">
            <a:extLst>
              <a:ext uri="{FF2B5EF4-FFF2-40B4-BE49-F238E27FC236}">
                <a16:creationId xmlns:a16="http://schemas.microsoft.com/office/drawing/2014/main" id="{A29D2C90-5CA9-5B70-DD5F-50A7AB99C91E}"/>
              </a:ext>
            </a:extLst>
          </p:cNvPr>
          <p:cNvSpPr/>
          <p:nvPr/>
        </p:nvSpPr>
        <p:spPr>
          <a:xfrm>
            <a:off x="3733761" y="2226860"/>
            <a:ext cx="1681968" cy="1681968"/>
          </a:xfrm>
          <a:prstGeom prst="ellipse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00" dirty="0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F6924EF3-9A34-D4A1-D3C7-A551C13F9E56}"/>
              </a:ext>
            </a:extLst>
          </p:cNvPr>
          <p:cNvSpPr/>
          <p:nvPr/>
        </p:nvSpPr>
        <p:spPr>
          <a:xfrm>
            <a:off x="4789570" y="1930165"/>
            <a:ext cx="1014472" cy="101447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00" dirty="0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6B90AB65-9A2F-C54C-60F9-5665E2016760}"/>
              </a:ext>
            </a:extLst>
          </p:cNvPr>
          <p:cNvSpPr/>
          <p:nvPr/>
        </p:nvSpPr>
        <p:spPr>
          <a:xfrm>
            <a:off x="3364690" y="3164294"/>
            <a:ext cx="1014472" cy="101447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00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B18B1A4D-1264-76E5-186A-8DC1BB70BC32}"/>
              </a:ext>
            </a:extLst>
          </p:cNvPr>
          <p:cNvSpPr/>
          <p:nvPr/>
        </p:nvSpPr>
        <p:spPr>
          <a:xfrm>
            <a:off x="4789570" y="3164294"/>
            <a:ext cx="1014472" cy="1014472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0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085CB3B0-D67B-217B-5C53-F1674049A3A9}"/>
              </a:ext>
            </a:extLst>
          </p:cNvPr>
          <p:cNvSpPr/>
          <p:nvPr/>
        </p:nvSpPr>
        <p:spPr>
          <a:xfrm>
            <a:off x="3364690" y="1930165"/>
            <a:ext cx="1014472" cy="1014472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6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875693-0101-47F8-8FF6-40B84B49F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522" y="361359"/>
            <a:ext cx="6952956" cy="1158014"/>
          </a:xfrm>
        </p:spPr>
        <p:txBody>
          <a:bodyPr/>
          <a:lstStyle/>
          <a:p>
            <a:r>
              <a:rPr lang="en-US" sz="4800" dirty="0" err="1"/>
              <a:t>Pengetahuan</a:t>
            </a:r>
            <a:r>
              <a:rPr lang="en-US" sz="4800" dirty="0"/>
              <a:t> Teknis dan </a:t>
            </a:r>
            <a:r>
              <a:rPr lang="en-US" sz="4800" dirty="0" err="1"/>
              <a:t>Aplikasi</a:t>
            </a:r>
            <a:r>
              <a:rPr lang="en-US" sz="4800" dirty="0"/>
              <a:t> </a:t>
            </a:r>
            <a:r>
              <a:rPr lang="en-US" sz="4800" dirty="0" err="1"/>
              <a:t>Jaringan</a:t>
            </a:r>
            <a:r>
              <a:rPr lang="en-US" sz="4800" dirty="0"/>
              <a:t> PC</a:t>
            </a:r>
          </a:p>
        </p:txBody>
      </p:sp>
      <p:sp>
        <p:nvSpPr>
          <p:cNvPr id="242" name="Marcador de texto 39">
            <a:extLst>
              <a:ext uri="{FF2B5EF4-FFF2-40B4-BE49-F238E27FC236}">
                <a16:creationId xmlns:a16="http://schemas.microsoft.com/office/drawing/2014/main" id="{A4FD97D3-CF3B-38C8-30D1-F5139F790610}"/>
              </a:ext>
            </a:extLst>
          </p:cNvPr>
          <p:cNvSpPr txBox="1">
            <a:spLocks/>
          </p:cNvSpPr>
          <p:nvPr/>
        </p:nvSpPr>
        <p:spPr>
          <a:xfrm>
            <a:off x="6100466" y="3193151"/>
            <a:ext cx="2907732" cy="728955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>
                <a:latin typeface="Staatliches" pitchFamily="2" charset="0"/>
              </a:rPr>
              <a:t>operasional</a:t>
            </a:r>
            <a:r>
              <a:rPr lang="en-US" sz="2000" dirty="0">
                <a:latin typeface="Staatliches" pitchFamily="2" charset="0"/>
              </a:rPr>
              <a:t> optimal dan </a:t>
            </a:r>
            <a:r>
              <a:rPr lang="en-US" sz="2000" dirty="0" err="1">
                <a:latin typeface="Staatliches" pitchFamily="2" charset="0"/>
              </a:rPr>
              <a:t>perlindungan</a:t>
            </a:r>
            <a:r>
              <a:rPr lang="en-US" sz="2000" dirty="0">
                <a:latin typeface="Staatliches" pitchFamily="2" charset="0"/>
              </a:rPr>
              <a:t> data</a:t>
            </a:r>
          </a:p>
        </p:txBody>
      </p:sp>
      <p:sp>
        <p:nvSpPr>
          <p:cNvPr id="245" name="Marcador de texto 37">
            <a:extLst>
              <a:ext uri="{FF2B5EF4-FFF2-40B4-BE49-F238E27FC236}">
                <a16:creationId xmlns:a16="http://schemas.microsoft.com/office/drawing/2014/main" id="{F4C5F402-079B-DB67-5FCC-A2FCAD5A9859}"/>
              </a:ext>
            </a:extLst>
          </p:cNvPr>
          <p:cNvSpPr txBox="1">
            <a:spLocks/>
          </p:cNvSpPr>
          <p:nvPr/>
        </p:nvSpPr>
        <p:spPr>
          <a:xfrm>
            <a:off x="6100466" y="3809982"/>
            <a:ext cx="2285387" cy="905962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 err="1"/>
              <a:t>Praktik-praktik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sangat </a:t>
            </a:r>
            <a:r>
              <a:rPr lang="en-US" sz="1200" dirty="0" err="1"/>
              <a:t>penting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menjaga</a:t>
            </a:r>
            <a:r>
              <a:rPr lang="en-US" sz="1200" dirty="0"/>
              <a:t> </a:t>
            </a:r>
            <a:r>
              <a:rPr lang="en-US" sz="1200" dirty="0" err="1"/>
              <a:t>kinerja</a:t>
            </a:r>
            <a:r>
              <a:rPr lang="en-US" sz="1200" dirty="0"/>
              <a:t> </a:t>
            </a:r>
            <a:r>
              <a:rPr lang="en-US" sz="1200" dirty="0" err="1"/>
              <a:t>jaringan</a:t>
            </a:r>
            <a:r>
              <a:rPr lang="en-US" sz="1200" dirty="0"/>
              <a:t> yang optimal dan </a:t>
            </a:r>
            <a:r>
              <a:rPr lang="en-US" sz="1200" dirty="0" err="1"/>
              <a:t>melindungi</a:t>
            </a:r>
            <a:r>
              <a:rPr lang="en-US" sz="1200" dirty="0"/>
              <a:t> data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kehilangan</a:t>
            </a:r>
            <a:r>
              <a:rPr lang="en-US" sz="1200" dirty="0"/>
              <a:t> </a:t>
            </a:r>
            <a:r>
              <a:rPr lang="en-US" sz="1200" dirty="0" err="1"/>
              <a:t>atau</a:t>
            </a:r>
            <a:r>
              <a:rPr lang="en-US" sz="1200" dirty="0"/>
              <a:t> </a:t>
            </a:r>
            <a:r>
              <a:rPr lang="en-US" sz="1200" dirty="0" err="1"/>
              <a:t>akses</a:t>
            </a:r>
            <a:r>
              <a:rPr lang="en-US" sz="1200" dirty="0"/>
              <a:t> yang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sah</a:t>
            </a:r>
            <a:r>
              <a:rPr lang="en-US" sz="1200" dirty="0"/>
              <a:t>.</a:t>
            </a:r>
          </a:p>
        </p:txBody>
      </p:sp>
      <p:sp>
        <p:nvSpPr>
          <p:cNvPr id="249" name="Marcador de texto 39">
            <a:extLst>
              <a:ext uri="{FF2B5EF4-FFF2-40B4-BE49-F238E27FC236}">
                <a16:creationId xmlns:a16="http://schemas.microsoft.com/office/drawing/2014/main" id="{0486FC55-82EA-55C7-F3FF-0C524744A462}"/>
              </a:ext>
            </a:extLst>
          </p:cNvPr>
          <p:cNvSpPr txBox="1">
            <a:spLocks/>
          </p:cNvSpPr>
          <p:nvPr/>
        </p:nvSpPr>
        <p:spPr>
          <a:xfrm>
            <a:off x="6100466" y="1982995"/>
            <a:ext cx="3043534" cy="392481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>
                <a:latin typeface="Staatliches" pitchFamily="2" charset="0"/>
              </a:rPr>
              <a:t>Pemeliharaan</a:t>
            </a:r>
            <a:r>
              <a:rPr lang="en-US" sz="2000" dirty="0">
                <a:latin typeface="Staatliches" pitchFamily="2" charset="0"/>
              </a:rPr>
              <a:t> </a:t>
            </a:r>
            <a:r>
              <a:rPr lang="en-US" sz="2000" dirty="0" err="1">
                <a:latin typeface="Staatliches" pitchFamily="2" charset="0"/>
              </a:rPr>
              <a:t>perangkat</a:t>
            </a:r>
            <a:endParaRPr lang="en-US" sz="2000" dirty="0">
              <a:latin typeface="Staatliches" pitchFamily="2" charset="0"/>
            </a:endParaRPr>
          </a:p>
        </p:txBody>
      </p:sp>
      <p:sp>
        <p:nvSpPr>
          <p:cNvPr id="250" name="Marcador de texto 37">
            <a:extLst>
              <a:ext uri="{FF2B5EF4-FFF2-40B4-BE49-F238E27FC236}">
                <a16:creationId xmlns:a16="http://schemas.microsoft.com/office/drawing/2014/main" id="{05F23D90-59AA-7601-40C0-0CE0CFB4DF29}"/>
              </a:ext>
            </a:extLst>
          </p:cNvPr>
          <p:cNvSpPr txBox="1">
            <a:spLocks/>
          </p:cNvSpPr>
          <p:nvPr/>
        </p:nvSpPr>
        <p:spPr>
          <a:xfrm>
            <a:off x="6100465" y="2290038"/>
            <a:ext cx="2907731" cy="728955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Tindakan </a:t>
            </a:r>
            <a:r>
              <a:rPr lang="en-US" sz="1200" dirty="0" err="1"/>
              <a:t>perawatan</a:t>
            </a:r>
            <a:r>
              <a:rPr lang="en-US" sz="1200" dirty="0"/>
              <a:t> </a:t>
            </a:r>
            <a:r>
              <a:rPr lang="en-US" sz="1200" dirty="0" err="1"/>
              <a:t>rutin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memastikan</a:t>
            </a:r>
            <a:r>
              <a:rPr lang="en-US" sz="1200" dirty="0"/>
              <a:t> </a:t>
            </a:r>
            <a:r>
              <a:rPr lang="en-US" sz="1200" dirty="0" err="1"/>
              <a:t>perangkat</a:t>
            </a:r>
            <a:r>
              <a:rPr lang="en-US" sz="1200" dirty="0"/>
              <a:t> </a:t>
            </a:r>
            <a:r>
              <a:rPr lang="en-US" sz="1200" dirty="0" err="1"/>
              <a:t>jaringan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router, switch, dan server </a:t>
            </a:r>
            <a:r>
              <a:rPr lang="en-US" sz="1200" dirty="0" err="1"/>
              <a:t>berfungsi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baik</a:t>
            </a:r>
            <a:r>
              <a:rPr lang="en-US" sz="1200" dirty="0"/>
              <a:t>.</a:t>
            </a:r>
          </a:p>
        </p:txBody>
      </p:sp>
      <p:sp>
        <p:nvSpPr>
          <p:cNvPr id="251" name="Marcador de texto 39">
            <a:extLst>
              <a:ext uri="{FF2B5EF4-FFF2-40B4-BE49-F238E27FC236}">
                <a16:creationId xmlns:a16="http://schemas.microsoft.com/office/drawing/2014/main" id="{E5B78DF1-B83A-22D8-1AF1-A84FA324F7CC}"/>
              </a:ext>
            </a:extLst>
          </p:cNvPr>
          <p:cNvSpPr txBox="1">
            <a:spLocks/>
          </p:cNvSpPr>
          <p:nvPr/>
        </p:nvSpPr>
        <p:spPr>
          <a:xfrm>
            <a:off x="262551" y="3193151"/>
            <a:ext cx="2650301" cy="392481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000" dirty="0" err="1">
                <a:latin typeface="Staatliches" pitchFamily="2" charset="0"/>
              </a:rPr>
              <a:t>Manajemen</a:t>
            </a:r>
            <a:r>
              <a:rPr lang="en-US" sz="2000" dirty="0">
                <a:latin typeface="Staatliches" pitchFamily="2" charset="0"/>
              </a:rPr>
              <a:t> </a:t>
            </a:r>
            <a:r>
              <a:rPr lang="en-US" sz="2000" dirty="0" err="1">
                <a:latin typeface="Staatliches" pitchFamily="2" charset="0"/>
              </a:rPr>
              <a:t>keamanan</a:t>
            </a:r>
            <a:r>
              <a:rPr lang="en-US" sz="2000" dirty="0">
                <a:latin typeface="Staatliches" pitchFamily="2" charset="0"/>
              </a:rPr>
              <a:t> </a:t>
            </a:r>
            <a:r>
              <a:rPr lang="en-US" sz="2000" dirty="0" err="1">
                <a:latin typeface="Staatliches" pitchFamily="2" charset="0"/>
              </a:rPr>
              <a:t>jaringan</a:t>
            </a:r>
            <a:endParaRPr lang="en-US" sz="2000" dirty="0">
              <a:latin typeface="Staatliches" pitchFamily="2" charset="0"/>
            </a:endParaRPr>
          </a:p>
        </p:txBody>
      </p:sp>
      <p:sp>
        <p:nvSpPr>
          <p:cNvPr id="252" name="Marcador de texto 37">
            <a:extLst>
              <a:ext uri="{FF2B5EF4-FFF2-40B4-BE49-F238E27FC236}">
                <a16:creationId xmlns:a16="http://schemas.microsoft.com/office/drawing/2014/main" id="{D35FC499-D1FF-0D12-3FC9-EDCD6F6CD84F}"/>
              </a:ext>
            </a:extLst>
          </p:cNvPr>
          <p:cNvSpPr txBox="1">
            <a:spLocks/>
          </p:cNvSpPr>
          <p:nvPr/>
        </p:nvSpPr>
        <p:spPr>
          <a:xfrm>
            <a:off x="447869" y="3809983"/>
            <a:ext cx="2464984" cy="67068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/>
              <a:t> </a:t>
            </a:r>
            <a:r>
              <a:rPr lang="en-US" sz="1200" dirty="0" err="1"/>
              <a:t>Implementasi</a:t>
            </a:r>
            <a:r>
              <a:rPr lang="en-US" sz="1200" dirty="0"/>
              <a:t> </a:t>
            </a:r>
            <a:r>
              <a:rPr lang="en-US" sz="1200" dirty="0" err="1"/>
              <a:t>langkah-langkah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melindungi</a:t>
            </a:r>
            <a:r>
              <a:rPr lang="en-US" sz="1200" dirty="0"/>
              <a:t> </a:t>
            </a:r>
            <a:r>
              <a:rPr lang="en-US" sz="1200" dirty="0" err="1"/>
              <a:t>jaringan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ancaman</a:t>
            </a:r>
            <a:r>
              <a:rPr lang="en-US" sz="1200" dirty="0"/>
              <a:t> dan </a:t>
            </a:r>
            <a:r>
              <a:rPr lang="en-US" sz="1200" dirty="0" err="1"/>
              <a:t>serangan</a:t>
            </a:r>
            <a:r>
              <a:rPr lang="en-US" sz="1200" dirty="0"/>
              <a:t> </a:t>
            </a:r>
            <a:r>
              <a:rPr lang="en-US" sz="1200" dirty="0" err="1"/>
              <a:t>siber</a:t>
            </a:r>
            <a:r>
              <a:rPr lang="en-US" sz="1200" dirty="0"/>
              <a:t>.</a:t>
            </a:r>
          </a:p>
        </p:txBody>
      </p:sp>
      <p:sp>
        <p:nvSpPr>
          <p:cNvPr id="253" name="Marcador de texto 39">
            <a:extLst>
              <a:ext uri="{FF2B5EF4-FFF2-40B4-BE49-F238E27FC236}">
                <a16:creationId xmlns:a16="http://schemas.microsoft.com/office/drawing/2014/main" id="{3F405836-65D4-7BA6-9BB4-4A6C281A5A21}"/>
              </a:ext>
            </a:extLst>
          </p:cNvPr>
          <p:cNvSpPr txBox="1">
            <a:spLocks/>
          </p:cNvSpPr>
          <p:nvPr/>
        </p:nvSpPr>
        <p:spPr>
          <a:xfrm>
            <a:off x="262551" y="1982995"/>
            <a:ext cx="2650302" cy="392481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000" dirty="0" err="1">
                <a:latin typeface="Staatliches" pitchFamily="2" charset="0"/>
              </a:rPr>
              <a:t>Konfigurasi</a:t>
            </a:r>
            <a:r>
              <a:rPr lang="en-US" sz="2000" dirty="0">
                <a:latin typeface="Staatliches" pitchFamily="2" charset="0"/>
              </a:rPr>
              <a:t> </a:t>
            </a:r>
            <a:r>
              <a:rPr lang="en-US" sz="2000" dirty="0" err="1">
                <a:latin typeface="Staatliches" pitchFamily="2" charset="0"/>
              </a:rPr>
              <a:t>jaringan</a:t>
            </a:r>
            <a:endParaRPr lang="en-US" sz="2000" dirty="0">
              <a:latin typeface="Staatliches" pitchFamily="2" charset="0"/>
            </a:endParaRPr>
          </a:p>
        </p:txBody>
      </p:sp>
      <p:sp>
        <p:nvSpPr>
          <p:cNvPr id="254" name="Marcador de texto 37">
            <a:extLst>
              <a:ext uri="{FF2B5EF4-FFF2-40B4-BE49-F238E27FC236}">
                <a16:creationId xmlns:a16="http://schemas.microsoft.com/office/drawing/2014/main" id="{94A9D87C-3B36-892C-A434-007A6A7C0FAB}"/>
              </a:ext>
            </a:extLst>
          </p:cNvPr>
          <p:cNvSpPr txBox="1">
            <a:spLocks/>
          </p:cNvSpPr>
          <p:nvPr/>
        </p:nvSpPr>
        <p:spPr>
          <a:xfrm>
            <a:off x="0" y="2290206"/>
            <a:ext cx="2912853" cy="736169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dirty="0"/>
              <a:t>Proses </a:t>
            </a:r>
            <a:r>
              <a:rPr lang="en-US" sz="1200" dirty="0" err="1"/>
              <a:t>pengaturan</a:t>
            </a:r>
            <a:r>
              <a:rPr lang="en-US" sz="1200" dirty="0"/>
              <a:t> </a:t>
            </a:r>
            <a:r>
              <a:rPr lang="en-US" sz="1200" dirty="0" err="1"/>
              <a:t>perangkat</a:t>
            </a:r>
            <a:r>
              <a:rPr lang="en-US" sz="1200" dirty="0"/>
              <a:t> </a:t>
            </a:r>
            <a:r>
              <a:rPr lang="en-US" sz="1200" dirty="0" err="1"/>
              <a:t>keras</a:t>
            </a:r>
            <a:r>
              <a:rPr lang="en-US" sz="1200" dirty="0"/>
              <a:t> dan </a:t>
            </a:r>
            <a:r>
              <a:rPr lang="en-US" sz="1200" dirty="0" err="1"/>
              <a:t>perangkat</a:t>
            </a:r>
            <a:r>
              <a:rPr lang="en-US" sz="1200" dirty="0"/>
              <a:t> </a:t>
            </a:r>
            <a:r>
              <a:rPr lang="en-US" sz="1200" dirty="0" err="1"/>
              <a:t>lunak</a:t>
            </a:r>
            <a:r>
              <a:rPr lang="en-US" sz="1200" dirty="0"/>
              <a:t> </a:t>
            </a:r>
            <a:r>
              <a:rPr lang="en-US" sz="1200" dirty="0" err="1"/>
              <a:t>jaringan</a:t>
            </a:r>
            <a:r>
              <a:rPr lang="en-US" sz="1200" dirty="0"/>
              <a:t> agar </a:t>
            </a:r>
            <a:r>
              <a:rPr lang="en-US" sz="1200" dirty="0" err="1"/>
              <a:t>komputer</a:t>
            </a:r>
            <a:r>
              <a:rPr lang="en-US" sz="1200" dirty="0"/>
              <a:t>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saling</a:t>
            </a:r>
            <a:r>
              <a:rPr lang="en-US" sz="1200" dirty="0"/>
              <a:t> </a:t>
            </a:r>
            <a:r>
              <a:rPr lang="en-US" sz="1200" dirty="0" err="1"/>
              <a:t>terhubung</a:t>
            </a:r>
            <a:r>
              <a:rPr lang="en-US" sz="1200" dirty="0"/>
              <a:t> dan </a:t>
            </a:r>
            <a:r>
              <a:rPr lang="en-US" sz="1200" dirty="0" err="1"/>
              <a:t>berkomunikasi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baik</a:t>
            </a:r>
            <a:r>
              <a:rPr lang="en-US" sz="1200" dirty="0"/>
              <a:t>.</a:t>
            </a:r>
            <a:endParaRPr lang="en-US" sz="1600" dirty="0"/>
          </a:p>
        </p:txBody>
      </p:sp>
      <p:grpSp>
        <p:nvGrpSpPr>
          <p:cNvPr id="35" name="Google Shape;10419;p24">
            <a:extLst>
              <a:ext uri="{FF2B5EF4-FFF2-40B4-BE49-F238E27FC236}">
                <a16:creationId xmlns:a16="http://schemas.microsoft.com/office/drawing/2014/main" id="{024F8E1C-BAA1-4DC2-8CC2-FCB6C0E904A8}"/>
              </a:ext>
            </a:extLst>
          </p:cNvPr>
          <p:cNvGrpSpPr/>
          <p:nvPr/>
        </p:nvGrpSpPr>
        <p:grpSpPr>
          <a:xfrm>
            <a:off x="5045775" y="2186429"/>
            <a:ext cx="502063" cy="501945"/>
            <a:chOff x="4234881" y="3611342"/>
            <a:chExt cx="375377" cy="375289"/>
          </a:xfrm>
        </p:grpSpPr>
        <p:sp>
          <p:nvSpPr>
            <p:cNvPr id="36" name="Google Shape;10420;p24">
              <a:extLst>
                <a:ext uri="{FF2B5EF4-FFF2-40B4-BE49-F238E27FC236}">
                  <a16:creationId xmlns:a16="http://schemas.microsoft.com/office/drawing/2014/main" id="{F897C5C4-186B-40EA-9375-D3C41E01FD6E}"/>
                </a:ext>
              </a:extLst>
            </p:cNvPr>
            <p:cNvSpPr/>
            <p:nvPr/>
          </p:nvSpPr>
          <p:spPr>
            <a:xfrm>
              <a:off x="4234881" y="3611342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19022" y="1184"/>
                  </a:moveTo>
                  <a:lnTo>
                    <a:pt x="19022" y="13022"/>
                  </a:lnTo>
                  <a:lnTo>
                    <a:pt x="1184" y="13022"/>
                  </a:lnTo>
                  <a:lnTo>
                    <a:pt x="1184" y="1184"/>
                  </a:lnTo>
                  <a:close/>
                  <a:moveTo>
                    <a:pt x="19022" y="14206"/>
                  </a:moveTo>
                  <a:lnTo>
                    <a:pt x="19022" y="15666"/>
                  </a:lnTo>
                  <a:lnTo>
                    <a:pt x="1184" y="15666"/>
                  </a:lnTo>
                  <a:lnTo>
                    <a:pt x="1184" y="14206"/>
                  </a:lnTo>
                  <a:close/>
                  <a:moveTo>
                    <a:pt x="11473" y="16850"/>
                  </a:moveTo>
                  <a:lnTo>
                    <a:pt x="11473" y="17560"/>
                  </a:lnTo>
                  <a:cubicBezTo>
                    <a:pt x="11473" y="18079"/>
                    <a:pt x="11627" y="18588"/>
                    <a:pt x="11915" y="19020"/>
                  </a:cubicBezTo>
                  <a:lnTo>
                    <a:pt x="11913" y="19021"/>
                  </a:lnTo>
                  <a:lnTo>
                    <a:pt x="8293" y="19021"/>
                  </a:lnTo>
                  <a:cubicBezTo>
                    <a:pt x="8581" y="18588"/>
                    <a:pt x="8735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4" y="19020"/>
                    <a:pt x="6089" y="19020"/>
                  </a:cubicBezTo>
                  <a:lnTo>
                    <a:pt x="4262" y="19020"/>
                  </a:lnTo>
                  <a:lnTo>
                    <a:pt x="4262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6" y="19020"/>
                  </a:lnTo>
                  <a:cubicBezTo>
                    <a:pt x="13309" y="19020"/>
                    <a:pt x="12657" y="18366"/>
                    <a:pt x="12655" y="17560"/>
                  </a:cubicBezTo>
                  <a:lnTo>
                    <a:pt x="12655" y="16850"/>
                  </a:lnTo>
                  <a:lnTo>
                    <a:pt x="20206" y="16850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10421;p24">
              <a:extLst>
                <a:ext uri="{FF2B5EF4-FFF2-40B4-BE49-F238E27FC236}">
                  <a16:creationId xmlns:a16="http://schemas.microsoft.com/office/drawing/2014/main" id="{F881BD04-43CA-4771-B367-D700B0A85767}"/>
                </a:ext>
              </a:extLst>
            </p:cNvPr>
            <p:cNvSpPr/>
            <p:nvPr/>
          </p:nvSpPr>
          <p:spPr>
            <a:xfrm>
              <a:off x="4281009" y="3688280"/>
              <a:ext cx="283065" cy="116075"/>
            </a:xfrm>
            <a:custGeom>
              <a:avLst/>
              <a:gdLst/>
              <a:ahLst/>
              <a:cxnLst/>
              <a:rect l="l" t="t" r="r" b="b"/>
              <a:pathLst>
                <a:path w="15237" h="6249" extrusionOk="0">
                  <a:moveTo>
                    <a:pt x="3939" y="1185"/>
                  </a:moveTo>
                  <a:cubicBezTo>
                    <a:pt x="4724" y="1185"/>
                    <a:pt x="5432" y="1657"/>
                    <a:pt x="5732" y="2383"/>
                  </a:cubicBezTo>
                  <a:cubicBezTo>
                    <a:pt x="6032" y="3107"/>
                    <a:pt x="5865" y="3941"/>
                    <a:pt x="5311" y="4497"/>
                  </a:cubicBezTo>
                  <a:cubicBezTo>
                    <a:pt x="4940" y="4867"/>
                    <a:pt x="4443" y="5064"/>
                    <a:pt x="3939" y="5064"/>
                  </a:cubicBezTo>
                  <a:cubicBezTo>
                    <a:pt x="3689" y="5064"/>
                    <a:pt x="3437" y="5016"/>
                    <a:pt x="3197" y="4916"/>
                  </a:cubicBezTo>
                  <a:cubicBezTo>
                    <a:pt x="2471" y="4616"/>
                    <a:pt x="2000" y="3909"/>
                    <a:pt x="2000" y="3125"/>
                  </a:cubicBezTo>
                  <a:cubicBezTo>
                    <a:pt x="2001" y="2054"/>
                    <a:pt x="2868" y="1187"/>
                    <a:pt x="3939" y="1185"/>
                  </a:cubicBezTo>
                  <a:close/>
                  <a:moveTo>
                    <a:pt x="11300" y="1185"/>
                  </a:moveTo>
                  <a:cubicBezTo>
                    <a:pt x="12083" y="1185"/>
                    <a:pt x="12791" y="1657"/>
                    <a:pt x="13091" y="2383"/>
                  </a:cubicBezTo>
                  <a:cubicBezTo>
                    <a:pt x="13391" y="3107"/>
                    <a:pt x="13226" y="3941"/>
                    <a:pt x="12670" y="4497"/>
                  </a:cubicBezTo>
                  <a:cubicBezTo>
                    <a:pt x="12300" y="4867"/>
                    <a:pt x="11804" y="5064"/>
                    <a:pt x="11299" y="5064"/>
                  </a:cubicBezTo>
                  <a:cubicBezTo>
                    <a:pt x="11049" y="5064"/>
                    <a:pt x="10796" y="5016"/>
                    <a:pt x="10556" y="4916"/>
                  </a:cubicBezTo>
                  <a:cubicBezTo>
                    <a:pt x="9832" y="4616"/>
                    <a:pt x="9359" y="3909"/>
                    <a:pt x="9359" y="3125"/>
                  </a:cubicBezTo>
                  <a:cubicBezTo>
                    <a:pt x="9360" y="2054"/>
                    <a:pt x="10228" y="1187"/>
                    <a:pt x="11300" y="1185"/>
                  </a:cubicBezTo>
                  <a:close/>
                  <a:moveTo>
                    <a:pt x="3942" y="1"/>
                  </a:moveTo>
                  <a:cubicBezTo>
                    <a:pt x="3926" y="1"/>
                    <a:pt x="3909" y="1"/>
                    <a:pt x="3893" y="1"/>
                  </a:cubicBezTo>
                  <a:cubicBezTo>
                    <a:pt x="2761" y="18"/>
                    <a:pt x="1726" y="646"/>
                    <a:pt x="1190" y="1644"/>
                  </a:cubicBezTo>
                  <a:lnTo>
                    <a:pt x="0" y="1644"/>
                  </a:lnTo>
                  <a:lnTo>
                    <a:pt x="0" y="2828"/>
                  </a:lnTo>
                  <a:lnTo>
                    <a:pt x="830" y="2828"/>
                  </a:lnTo>
                  <a:cubicBezTo>
                    <a:pt x="822" y="2925"/>
                    <a:pt x="816" y="3023"/>
                    <a:pt x="816" y="3123"/>
                  </a:cubicBezTo>
                  <a:lnTo>
                    <a:pt x="816" y="3125"/>
                  </a:lnTo>
                  <a:cubicBezTo>
                    <a:pt x="816" y="4848"/>
                    <a:pt x="2217" y="6248"/>
                    <a:pt x="3939" y="6248"/>
                  </a:cubicBezTo>
                  <a:cubicBezTo>
                    <a:pt x="5662" y="6248"/>
                    <a:pt x="7062" y="4848"/>
                    <a:pt x="7062" y="3125"/>
                  </a:cubicBezTo>
                  <a:lnTo>
                    <a:pt x="7062" y="3004"/>
                  </a:lnTo>
                  <a:cubicBezTo>
                    <a:pt x="7062" y="2696"/>
                    <a:pt x="7312" y="2447"/>
                    <a:pt x="7619" y="2447"/>
                  </a:cubicBezTo>
                  <a:cubicBezTo>
                    <a:pt x="7927" y="2447"/>
                    <a:pt x="8175" y="2696"/>
                    <a:pt x="8175" y="3004"/>
                  </a:cubicBezTo>
                  <a:lnTo>
                    <a:pt x="8175" y="3123"/>
                  </a:lnTo>
                  <a:cubicBezTo>
                    <a:pt x="8175" y="4846"/>
                    <a:pt x="9577" y="6248"/>
                    <a:pt x="11300" y="6248"/>
                  </a:cubicBezTo>
                  <a:cubicBezTo>
                    <a:pt x="13021" y="6248"/>
                    <a:pt x="14423" y="4846"/>
                    <a:pt x="14423" y="3123"/>
                  </a:cubicBezTo>
                  <a:cubicBezTo>
                    <a:pt x="14423" y="3023"/>
                    <a:pt x="14417" y="2925"/>
                    <a:pt x="14408" y="2828"/>
                  </a:cubicBezTo>
                  <a:lnTo>
                    <a:pt x="15237" y="2828"/>
                  </a:lnTo>
                  <a:lnTo>
                    <a:pt x="15237" y="1644"/>
                  </a:lnTo>
                  <a:lnTo>
                    <a:pt x="14048" y="1644"/>
                  </a:lnTo>
                  <a:cubicBezTo>
                    <a:pt x="13512" y="646"/>
                    <a:pt x="12478" y="18"/>
                    <a:pt x="11344" y="1"/>
                  </a:cubicBezTo>
                  <a:cubicBezTo>
                    <a:pt x="11328" y="1"/>
                    <a:pt x="11311" y="1"/>
                    <a:pt x="11295" y="1"/>
                  </a:cubicBezTo>
                  <a:cubicBezTo>
                    <a:pt x="10182" y="1"/>
                    <a:pt x="9152" y="596"/>
                    <a:pt x="8594" y="1563"/>
                  </a:cubicBezTo>
                  <a:cubicBezTo>
                    <a:pt x="8300" y="1363"/>
                    <a:pt x="7960" y="1263"/>
                    <a:pt x="7619" y="1263"/>
                  </a:cubicBezTo>
                  <a:cubicBezTo>
                    <a:pt x="7278" y="1263"/>
                    <a:pt x="6938" y="1363"/>
                    <a:pt x="6643" y="1563"/>
                  </a:cubicBezTo>
                  <a:cubicBezTo>
                    <a:pt x="6087" y="596"/>
                    <a:pt x="5056" y="1"/>
                    <a:pt x="39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8" name="Google Shape;10337;p24">
            <a:extLst>
              <a:ext uri="{FF2B5EF4-FFF2-40B4-BE49-F238E27FC236}">
                <a16:creationId xmlns:a16="http://schemas.microsoft.com/office/drawing/2014/main" id="{4C2E85DD-71B5-4F89-B440-990AFD7DD43D}"/>
              </a:ext>
            </a:extLst>
          </p:cNvPr>
          <p:cNvGrpSpPr/>
          <p:nvPr/>
        </p:nvGrpSpPr>
        <p:grpSpPr>
          <a:xfrm>
            <a:off x="3630200" y="2195708"/>
            <a:ext cx="483452" cy="483386"/>
            <a:chOff x="1129652" y="2517386"/>
            <a:chExt cx="375377" cy="375326"/>
          </a:xfrm>
          <a:solidFill>
            <a:schemeClr val="accent1"/>
          </a:solidFill>
        </p:grpSpPr>
        <p:sp>
          <p:nvSpPr>
            <p:cNvPr id="39" name="Google Shape;10338;p24">
              <a:extLst>
                <a:ext uri="{FF2B5EF4-FFF2-40B4-BE49-F238E27FC236}">
                  <a16:creationId xmlns:a16="http://schemas.microsoft.com/office/drawing/2014/main" id="{7FDB4530-08C1-42AF-86B8-BDD3BDB1BFA5}"/>
                </a:ext>
              </a:extLst>
            </p:cNvPr>
            <p:cNvSpPr/>
            <p:nvPr/>
          </p:nvSpPr>
          <p:spPr>
            <a:xfrm>
              <a:off x="1129652" y="251738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8523" y="1528"/>
                  </a:moveTo>
                  <a:cubicBezTo>
                    <a:pt x="8216" y="2329"/>
                    <a:pt x="8045" y="3361"/>
                    <a:pt x="7998" y="4400"/>
                  </a:cubicBezTo>
                  <a:lnTo>
                    <a:pt x="6341" y="4400"/>
                  </a:lnTo>
                  <a:cubicBezTo>
                    <a:pt x="6541" y="3121"/>
                    <a:pt x="7382" y="2050"/>
                    <a:pt x="8523" y="1528"/>
                  </a:cubicBezTo>
                  <a:close/>
                  <a:moveTo>
                    <a:pt x="10102" y="1187"/>
                  </a:moveTo>
                  <a:cubicBezTo>
                    <a:pt x="10177" y="1225"/>
                    <a:pt x="10432" y="1463"/>
                    <a:pt x="10668" y="2211"/>
                  </a:cubicBezTo>
                  <a:cubicBezTo>
                    <a:pt x="10861" y="2821"/>
                    <a:pt x="10983" y="3582"/>
                    <a:pt x="11022" y="4400"/>
                  </a:cubicBezTo>
                  <a:lnTo>
                    <a:pt x="9182" y="4400"/>
                  </a:lnTo>
                  <a:cubicBezTo>
                    <a:pt x="9223" y="3582"/>
                    <a:pt x="9345" y="2821"/>
                    <a:pt x="9538" y="2211"/>
                  </a:cubicBezTo>
                  <a:cubicBezTo>
                    <a:pt x="9774" y="1463"/>
                    <a:pt x="10028" y="1223"/>
                    <a:pt x="10102" y="1187"/>
                  </a:cubicBezTo>
                  <a:close/>
                  <a:moveTo>
                    <a:pt x="11683" y="1528"/>
                  </a:moveTo>
                  <a:cubicBezTo>
                    <a:pt x="12824" y="2050"/>
                    <a:pt x="13665" y="3121"/>
                    <a:pt x="13865" y="4400"/>
                  </a:cubicBezTo>
                  <a:lnTo>
                    <a:pt x="12207" y="4400"/>
                  </a:lnTo>
                  <a:cubicBezTo>
                    <a:pt x="12161" y="3361"/>
                    <a:pt x="11989" y="2329"/>
                    <a:pt x="11683" y="1528"/>
                  </a:cubicBezTo>
                  <a:close/>
                  <a:moveTo>
                    <a:pt x="7998" y="5584"/>
                  </a:moveTo>
                  <a:cubicBezTo>
                    <a:pt x="8045" y="6623"/>
                    <a:pt x="8216" y="7654"/>
                    <a:pt x="8523" y="8457"/>
                  </a:cubicBezTo>
                  <a:cubicBezTo>
                    <a:pt x="7382" y="7934"/>
                    <a:pt x="6541" y="6864"/>
                    <a:pt x="6341" y="5584"/>
                  </a:cubicBezTo>
                  <a:close/>
                  <a:moveTo>
                    <a:pt x="13866" y="5584"/>
                  </a:moveTo>
                  <a:cubicBezTo>
                    <a:pt x="13665" y="6864"/>
                    <a:pt x="12824" y="7934"/>
                    <a:pt x="11683" y="8457"/>
                  </a:cubicBezTo>
                  <a:lnTo>
                    <a:pt x="11682" y="8457"/>
                  </a:lnTo>
                  <a:cubicBezTo>
                    <a:pt x="11988" y="7654"/>
                    <a:pt x="12160" y="6623"/>
                    <a:pt x="12207" y="5584"/>
                  </a:cubicBezTo>
                  <a:close/>
                  <a:moveTo>
                    <a:pt x="11023" y="5584"/>
                  </a:moveTo>
                  <a:cubicBezTo>
                    <a:pt x="10983" y="6401"/>
                    <a:pt x="10861" y="7162"/>
                    <a:pt x="10668" y="7773"/>
                  </a:cubicBezTo>
                  <a:cubicBezTo>
                    <a:pt x="10432" y="8521"/>
                    <a:pt x="10178" y="8760"/>
                    <a:pt x="10104" y="8797"/>
                  </a:cubicBezTo>
                  <a:cubicBezTo>
                    <a:pt x="10029" y="8760"/>
                    <a:pt x="9774" y="8521"/>
                    <a:pt x="9538" y="7773"/>
                  </a:cubicBezTo>
                  <a:cubicBezTo>
                    <a:pt x="9345" y="7162"/>
                    <a:pt x="9223" y="6401"/>
                    <a:pt x="9182" y="5584"/>
                  </a:cubicBezTo>
                  <a:close/>
                  <a:moveTo>
                    <a:pt x="19021" y="12233"/>
                  </a:moveTo>
                  <a:lnTo>
                    <a:pt x="19020" y="19020"/>
                  </a:lnTo>
                  <a:lnTo>
                    <a:pt x="1184" y="19020"/>
                  </a:lnTo>
                  <a:lnTo>
                    <a:pt x="1184" y="12233"/>
                  </a:lnTo>
                  <a:close/>
                  <a:moveTo>
                    <a:pt x="10104" y="0"/>
                  </a:moveTo>
                  <a:cubicBezTo>
                    <a:pt x="7351" y="0"/>
                    <a:pt x="5111" y="2240"/>
                    <a:pt x="5111" y="4993"/>
                  </a:cubicBezTo>
                  <a:cubicBezTo>
                    <a:pt x="5111" y="7745"/>
                    <a:pt x="7351" y="9984"/>
                    <a:pt x="10104" y="9984"/>
                  </a:cubicBezTo>
                  <a:cubicBezTo>
                    <a:pt x="12716" y="9984"/>
                    <a:pt x="14866" y="7967"/>
                    <a:pt x="15077" y="5407"/>
                  </a:cubicBezTo>
                  <a:lnTo>
                    <a:pt x="17600" y="5407"/>
                  </a:lnTo>
                  <a:cubicBezTo>
                    <a:pt x="18188" y="5407"/>
                    <a:pt x="18666" y="5884"/>
                    <a:pt x="18666" y="6473"/>
                  </a:cubicBezTo>
                  <a:cubicBezTo>
                    <a:pt x="18666" y="7061"/>
                    <a:pt x="18188" y="7537"/>
                    <a:pt x="17600" y="7537"/>
                  </a:cubicBezTo>
                  <a:lnTo>
                    <a:pt x="17463" y="7537"/>
                  </a:lnTo>
                  <a:cubicBezTo>
                    <a:pt x="16231" y="7539"/>
                    <a:pt x="15234" y="8536"/>
                    <a:pt x="15232" y="9768"/>
                  </a:cubicBezTo>
                  <a:lnTo>
                    <a:pt x="15232" y="11050"/>
                  </a:lnTo>
                  <a:lnTo>
                    <a:pt x="0" y="11050"/>
                  </a:lnTo>
                  <a:lnTo>
                    <a:pt x="0" y="20205"/>
                  </a:lnTo>
                  <a:lnTo>
                    <a:pt x="20205" y="20205"/>
                  </a:lnTo>
                  <a:lnTo>
                    <a:pt x="20205" y="11049"/>
                  </a:lnTo>
                  <a:lnTo>
                    <a:pt x="16416" y="11049"/>
                  </a:lnTo>
                  <a:lnTo>
                    <a:pt x="16416" y="9766"/>
                  </a:lnTo>
                  <a:cubicBezTo>
                    <a:pt x="16418" y="9190"/>
                    <a:pt x="16885" y="8723"/>
                    <a:pt x="17461" y="8721"/>
                  </a:cubicBezTo>
                  <a:lnTo>
                    <a:pt x="17600" y="8721"/>
                  </a:lnTo>
                  <a:cubicBezTo>
                    <a:pt x="18835" y="8711"/>
                    <a:pt x="19829" y="7707"/>
                    <a:pt x="19829" y="6473"/>
                  </a:cubicBezTo>
                  <a:cubicBezTo>
                    <a:pt x="19829" y="5238"/>
                    <a:pt x="18835" y="4234"/>
                    <a:pt x="17600" y="4223"/>
                  </a:cubicBezTo>
                  <a:lnTo>
                    <a:pt x="15035" y="4223"/>
                  </a:lnTo>
                  <a:cubicBezTo>
                    <a:pt x="14665" y="1834"/>
                    <a:pt x="12594" y="0"/>
                    <a:pt x="10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0339;p24">
              <a:extLst>
                <a:ext uri="{FF2B5EF4-FFF2-40B4-BE49-F238E27FC236}">
                  <a16:creationId xmlns:a16="http://schemas.microsoft.com/office/drawing/2014/main" id="{41B55501-AC2F-4D0F-9BB7-C0E10B66567B}"/>
                </a:ext>
              </a:extLst>
            </p:cNvPr>
            <p:cNvSpPr/>
            <p:nvPr/>
          </p:nvSpPr>
          <p:spPr>
            <a:xfrm>
              <a:off x="1265640" y="2835112"/>
              <a:ext cx="103402" cy="22011"/>
            </a:xfrm>
            <a:custGeom>
              <a:avLst/>
              <a:gdLst/>
              <a:ahLst/>
              <a:cxnLst/>
              <a:rect l="l" t="t" r="r" b="b"/>
              <a:pathLst>
                <a:path w="5566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5565" y="1185"/>
                  </a:lnTo>
                  <a:lnTo>
                    <a:pt x="55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10340;p24">
              <a:extLst>
                <a:ext uri="{FF2B5EF4-FFF2-40B4-BE49-F238E27FC236}">
                  <a16:creationId xmlns:a16="http://schemas.microsoft.com/office/drawing/2014/main" id="{A2877EC7-C782-4E52-9A9A-06284D7C1AFF}"/>
                </a:ext>
              </a:extLst>
            </p:cNvPr>
            <p:cNvSpPr/>
            <p:nvPr/>
          </p:nvSpPr>
          <p:spPr>
            <a:xfrm>
              <a:off x="1185366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10341;p24">
              <a:extLst>
                <a:ext uri="{FF2B5EF4-FFF2-40B4-BE49-F238E27FC236}">
                  <a16:creationId xmlns:a16="http://schemas.microsoft.com/office/drawing/2014/main" id="{64F06E4E-E179-4F17-975F-B06FD44AD890}"/>
                </a:ext>
              </a:extLst>
            </p:cNvPr>
            <p:cNvSpPr/>
            <p:nvPr/>
          </p:nvSpPr>
          <p:spPr>
            <a:xfrm>
              <a:off x="1225698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0342;p24">
              <a:extLst>
                <a:ext uri="{FF2B5EF4-FFF2-40B4-BE49-F238E27FC236}">
                  <a16:creationId xmlns:a16="http://schemas.microsoft.com/office/drawing/2014/main" id="{BB80AFD0-A554-46C1-9878-938FF10DD3A1}"/>
                </a:ext>
              </a:extLst>
            </p:cNvPr>
            <p:cNvSpPr/>
            <p:nvPr/>
          </p:nvSpPr>
          <p:spPr>
            <a:xfrm>
              <a:off x="1266011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10343;p24">
              <a:extLst>
                <a:ext uri="{FF2B5EF4-FFF2-40B4-BE49-F238E27FC236}">
                  <a16:creationId xmlns:a16="http://schemas.microsoft.com/office/drawing/2014/main" id="{C114E731-2553-4332-9F35-1052F6B33F3F}"/>
                </a:ext>
              </a:extLst>
            </p:cNvPr>
            <p:cNvSpPr/>
            <p:nvPr/>
          </p:nvSpPr>
          <p:spPr>
            <a:xfrm>
              <a:off x="1306324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10344;p24">
              <a:extLst>
                <a:ext uri="{FF2B5EF4-FFF2-40B4-BE49-F238E27FC236}">
                  <a16:creationId xmlns:a16="http://schemas.microsoft.com/office/drawing/2014/main" id="{221EF916-78A3-4490-A101-790E158DF90A}"/>
                </a:ext>
              </a:extLst>
            </p:cNvPr>
            <p:cNvSpPr/>
            <p:nvPr/>
          </p:nvSpPr>
          <p:spPr>
            <a:xfrm>
              <a:off x="1346656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10345;p24">
              <a:extLst>
                <a:ext uri="{FF2B5EF4-FFF2-40B4-BE49-F238E27FC236}">
                  <a16:creationId xmlns:a16="http://schemas.microsoft.com/office/drawing/2014/main" id="{CB776BE4-21A1-495F-B52D-1C85183DA627}"/>
                </a:ext>
              </a:extLst>
            </p:cNvPr>
            <p:cNvSpPr/>
            <p:nvPr/>
          </p:nvSpPr>
          <p:spPr>
            <a:xfrm>
              <a:off x="1386969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10346;p24">
              <a:extLst>
                <a:ext uri="{FF2B5EF4-FFF2-40B4-BE49-F238E27FC236}">
                  <a16:creationId xmlns:a16="http://schemas.microsoft.com/office/drawing/2014/main" id="{05E0B675-3420-47EE-8A65-CE2744801072}"/>
                </a:ext>
              </a:extLst>
            </p:cNvPr>
            <p:cNvSpPr/>
            <p:nvPr/>
          </p:nvSpPr>
          <p:spPr>
            <a:xfrm>
              <a:off x="1427301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10347;p24">
              <a:extLst>
                <a:ext uri="{FF2B5EF4-FFF2-40B4-BE49-F238E27FC236}">
                  <a16:creationId xmlns:a16="http://schemas.microsoft.com/office/drawing/2014/main" id="{D121599B-C935-4571-BE04-1DEB3EAD7124}"/>
                </a:ext>
              </a:extLst>
            </p:cNvPr>
            <p:cNvSpPr/>
            <p:nvPr/>
          </p:nvSpPr>
          <p:spPr>
            <a:xfrm>
              <a:off x="1185366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10348;p24">
              <a:extLst>
                <a:ext uri="{FF2B5EF4-FFF2-40B4-BE49-F238E27FC236}">
                  <a16:creationId xmlns:a16="http://schemas.microsoft.com/office/drawing/2014/main" id="{D97217BE-1BEB-49A9-87EE-72F6B442226C}"/>
                </a:ext>
              </a:extLst>
            </p:cNvPr>
            <p:cNvSpPr/>
            <p:nvPr/>
          </p:nvSpPr>
          <p:spPr>
            <a:xfrm>
              <a:off x="1225698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10349;p24">
              <a:extLst>
                <a:ext uri="{FF2B5EF4-FFF2-40B4-BE49-F238E27FC236}">
                  <a16:creationId xmlns:a16="http://schemas.microsoft.com/office/drawing/2014/main" id="{77F7E038-6971-47D1-8E05-AC551CE2F351}"/>
                </a:ext>
              </a:extLst>
            </p:cNvPr>
            <p:cNvSpPr/>
            <p:nvPr/>
          </p:nvSpPr>
          <p:spPr>
            <a:xfrm>
              <a:off x="1266011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10350;p24">
              <a:extLst>
                <a:ext uri="{FF2B5EF4-FFF2-40B4-BE49-F238E27FC236}">
                  <a16:creationId xmlns:a16="http://schemas.microsoft.com/office/drawing/2014/main" id="{CA5295F6-B95E-4A06-836C-C4BFD86E08AE}"/>
                </a:ext>
              </a:extLst>
            </p:cNvPr>
            <p:cNvSpPr/>
            <p:nvPr/>
          </p:nvSpPr>
          <p:spPr>
            <a:xfrm>
              <a:off x="1306324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10351;p24">
              <a:extLst>
                <a:ext uri="{FF2B5EF4-FFF2-40B4-BE49-F238E27FC236}">
                  <a16:creationId xmlns:a16="http://schemas.microsoft.com/office/drawing/2014/main" id="{9E36A4EF-D63A-4E29-BDB9-62DE442E3A9C}"/>
                </a:ext>
              </a:extLst>
            </p:cNvPr>
            <p:cNvSpPr/>
            <p:nvPr/>
          </p:nvSpPr>
          <p:spPr>
            <a:xfrm>
              <a:off x="1346656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10352;p24">
              <a:extLst>
                <a:ext uri="{FF2B5EF4-FFF2-40B4-BE49-F238E27FC236}">
                  <a16:creationId xmlns:a16="http://schemas.microsoft.com/office/drawing/2014/main" id="{591C4D87-B8F7-4E25-AAE3-8B64715E6248}"/>
                </a:ext>
              </a:extLst>
            </p:cNvPr>
            <p:cNvSpPr/>
            <p:nvPr/>
          </p:nvSpPr>
          <p:spPr>
            <a:xfrm>
              <a:off x="1386969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10353;p24">
              <a:extLst>
                <a:ext uri="{FF2B5EF4-FFF2-40B4-BE49-F238E27FC236}">
                  <a16:creationId xmlns:a16="http://schemas.microsoft.com/office/drawing/2014/main" id="{015B5ED6-5A95-4F19-AC8B-C35CD36D8136}"/>
                </a:ext>
              </a:extLst>
            </p:cNvPr>
            <p:cNvSpPr/>
            <p:nvPr/>
          </p:nvSpPr>
          <p:spPr>
            <a:xfrm>
              <a:off x="1225698" y="283511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183" y="1185"/>
                  </a:lnTo>
                  <a:lnTo>
                    <a:pt x="11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10354;p24">
              <a:extLst>
                <a:ext uri="{FF2B5EF4-FFF2-40B4-BE49-F238E27FC236}">
                  <a16:creationId xmlns:a16="http://schemas.microsoft.com/office/drawing/2014/main" id="{91B483D3-0758-40F7-A37C-C85E7E7CE4FF}"/>
                </a:ext>
              </a:extLst>
            </p:cNvPr>
            <p:cNvSpPr/>
            <p:nvPr/>
          </p:nvSpPr>
          <p:spPr>
            <a:xfrm>
              <a:off x="1386969" y="283511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1184" y="1185"/>
                  </a:lnTo>
                  <a:lnTo>
                    <a:pt x="11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10355;p24">
              <a:extLst>
                <a:ext uri="{FF2B5EF4-FFF2-40B4-BE49-F238E27FC236}">
                  <a16:creationId xmlns:a16="http://schemas.microsoft.com/office/drawing/2014/main" id="{3683BAE0-D212-4340-8F7E-330979019BD7}"/>
                </a:ext>
              </a:extLst>
            </p:cNvPr>
            <p:cNvSpPr/>
            <p:nvPr/>
          </p:nvSpPr>
          <p:spPr>
            <a:xfrm>
              <a:off x="1427301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57" name="Google Shape;10360;p24">
            <a:extLst>
              <a:ext uri="{FF2B5EF4-FFF2-40B4-BE49-F238E27FC236}">
                <a16:creationId xmlns:a16="http://schemas.microsoft.com/office/drawing/2014/main" id="{ABDF297C-A68D-4238-92E3-D9F128104938}"/>
              </a:ext>
            </a:extLst>
          </p:cNvPr>
          <p:cNvGrpSpPr/>
          <p:nvPr/>
        </p:nvGrpSpPr>
        <p:grpSpPr>
          <a:xfrm>
            <a:off x="3644796" y="3444364"/>
            <a:ext cx="454260" cy="454332"/>
            <a:chOff x="5308401" y="3064494"/>
            <a:chExt cx="375247" cy="375308"/>
          </a:xfrm>
        </p:grpSpPr>
        <p:sp>
          <p:nvSpPr>
            <p:cNvPr id="58" name="Google Shape;10361;p24">
              <a:extLst>
                <a:ext uri="{FF2B5EF4-FFF2-40B4-BE49-F238E27FC236}">
                  <a16:creationId xmlns:a16="http://schemas.microsoft.com/office/drawing/2014/main" id="{B3DD8F14-D4A1-4045-A094-C6E9B68EEE6F}"/>
                </a:ext>
              </a:extLst>
            </p:cNvPr>
            <p:cNvSpPr/>
            <p:nvPr/>
          </p:nvSpPr>
          <p:spPr>
            <a:xfrm>
              <a:off x="5308401" y="3064494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8860" y="3718"/>
                  </a:moveTo>
                  <a:cubicBezTo>
                    <a:pt x="11695" y="3718"/>
                    <a:pt x="14002" y="6025"/>
                    <a:pt x="14002" y="8860"/>
                  </a:cubicBezTo>
                  <a:cubicBezTo>
                    <a:pt x="14002" y="9165"/>
                    <a:pt x="13975" y="9468"/>
                    <a:pt x="13921" y="9768"/>
                  </a:cubicBezTo>
                  <a:lnTo>
                    <a:pt x="12479" y="8571"/>
                  </a:lnTo>
                  <a:lnTo>
                    <a:pt x="12522" y="12466"/>
                  </a:lnTo>
                  <a:cubicBezTo>
                    <a:pt x="11558" y="13450"/>
                    <a:pt x="10238" y="14004"/>
                    <a:pt x="8860" y="14004"/>
                  </a:cubicBezTo>
                  <a:cubicBezTo>
                    <a:pt x="6023" y="14004"/>
                    <a:pt x="3717" y="11696"/>
                    <a:pt x="3717" y="8860"/>
                  </a:cubicBezTo>
                  <a:cubicBezTo>
                    <a:pt x="3717" y="6025"/>
                    <a:pt x="6023" y="3718"/>
                    <a:pt x="8860" y="3718"/>
                  </a:cubicBezTo>
                  <a:close/>
                  <a:moveTo>
                    <a:pt x="8860" y="1186"/>
                  </a:moveTo>
                  <a:cubicBezTo>
                    <a:pt x="13091" y="1186"/>
                    <a:pt x="16533" y="4629"/>
                    <a:pt x="16533" y="8860"/>
                  </a:cubicBezTo>
                  <a:cubicBezTo>
                    <a:pt x="16534" y="9773"/>
                    <a:pt x="16371" y="10679"/>
                    <a:pt x="16052" y="11534"/>
                  </a:cubicBezTo>
                  <a:lnTo>
                    <a:pt x="14941" y="10613"/>
                  </a:lnTo>
                  <a:cubicBezTo>
                    <a:pt x="15105" y="10043"/>
                    <a:pt x="15189" y="9453"/>
                    <a:pt x="15189" y="8860"/>
                  </a:cubicBezTo>
                  <a:cubicBezTo>
                    <a:pt x="15189" y="5371"/>
                    <a:pt x="12349" y="2531"/>
                    <a:pt x="8860" y="2531"/>
                  </a:cubicBezTo>
                  <a:cubicBezTo>
                    <a:pt x="5369" y="2531"/>
                    <a:pt x="2530" y="5371"/>
                    <a:pt x="2530" y="8860"/>
                  </a:cubicBezTo>
                  <a:cubicBezTo>
                    <a:pt x="2530" y="12351"/>
                    <a:pt x="5369" y="15189"/>
                    <a:pt x="8859" y="15189"/>
                  </a:cubicBezTo>
                  <a:cubicBezTo>
                    <a:pt x="8861" y="15189"/>
                    <a:pt x="8863" y="15189"/>
                    <a:pt x="8866" y="15189"/>
                  </a:cubicBezTo>
                  <a:cubicBezTo>
                    <a:pt x="10185" y="15189"/>
                    <a:pt x="11470" y="14776"/>
                    <a:pt x="12540" y="14005"/>
                  </a:cubicBezTo>
                  <a:lnTo>
                    <a:pt x="12558" y="15582"/>
                  </a:lnTo>
                  <a:cubicBezTo>
                    <a:pt x="11429" y="16206"/>
                    <a:pt x="10160" y="16534"/>
                    <a:pt x="8869" y="16534"/>
                  </a:cubicBezTo>
                  <a:cubicBezTo>
                    <a:pt x="8866" y="16534"/>
                    <a:pt x="8863" y="16534"/>
                    <a:pt x="8860" y="16534"/>
                  </a:cubicBezTo>
                  <a:cubicBezTo>
                    <a:pt x="4627" y="16534"/>
                    <a:pt x="1186" y="13092"/>
                    <a:pt x="1186" y="8860"/>
                  </a:cubicBezTo>
                  <a:cubicBezTo>
                    <a:pt x="1186" y="4629"/>
                    <a:pt x="4627" y="1186"/>
                    <a:pt x="8860" y="1186"/>
                  </a:cubicBezTo>
                  <a:close/>
                  <a:moveTo>
                    <a:pt x="13693" y="11121"/>
                  </a:moveTo>
                  <a:lnTo>
                    <a:pt x="18009" y="14699"/>
                  </a:lnTo>
                  <a:lnTo>
                    <a:pt x="16442" y="15446"/>
                  </a:lnTo>
                  <a:lnTo>
                    <a:pt x="17705" y="18089"/>
                  </a:lnTo>
                  <a:lnTo>
                    <a:pt x="16585" y="18623"/>
                  </a:lnTo>
                  <a:lnTo>
                    <a:pt x="15325" y="15981"/>
                  </a:lnTo>
                  <a:lnTo>
                    <a:pt x="13757" y="16727"/>
                  </a:lnTo>
                  <a:lnTo>
                    <a:pt x="13693" y="11121"/>
                  </a:lnTo>
                  <a:close/>
                  <a:moveTo>
                    <a:pt x="8860" y="1"/>
                  </a:moveTo>
                  <a:cubicBezTo>
                    <a:pt x="6494" y="1"/>
                    <a:pt x="4269" y="922"/>
                    <a:pt x="2595" y="2596"/>
                  </a:cubicBezTo>
                  <a:cubicBezTo>
                    <a:pt x="920" y="4269"/>
                    <a:pt x="0" y="6494"/>
                    <a:pt x="0" y="8862"/>
                  </a:cubicBezTo>
                  <a:cubicBezTo>
                    <a:pt x="0" y="11228"/>
                    <a:pt x="922" y="13453"/>
                    <a:pt x="2595" y="15126"/>
                  </a:cubicBezTo>
                  <a:cubicBezTo>
                    <a:pt x="4269" y="16800"/>
                    <a:pt x="6494" y="17721"/>
                    <a:pt x="8860" y="17721"/>
                  </a:cubicBezTo>
                  <a:cubicBezTo>
                    <a:pt x="8867" y="17721"/>
                    <a:pt x="8874" y="17721"/>
                    <a:pt x="8881" y="17721"/>
                  </a:cubicBezTo>
                  <a:cubicBezTo>
                    <a:pt x="10156" y="17721"/>
                    <a:pt x="11416" y="17444"/>
                    <a:pt x="12575" y="16911"/>
                  </a:cubicBezTo>
                  <a:lnTo>
                    <a:pt x="12593" y="18598"/>
                  </a:lnTo>
                  <a:lnTo>
                    <a:pt x="14765" y="17563"/>
                  </a:lnTo>
                  <a:lnTo>
                    <a:pt x="16025" y="20204"/>
                  </a:lnTo>
                  <a:lnTo>
                    <a:pt x="19286" y="18649"/>
                  </a:lnTo>
                  <a:lnTo>
                    <a:pt x="18026" y="16007"/>
                  </a:lnTo>
                  <a:lnTo>
                    <a:pt x="20198" y="14971"/>
                  </a:lnTo>
                  <a:lnTo>
                    <a:pt x="17015" y="12333"/>
                  </a:lnTo>
                  <a:cubicBezTo>
                    <a:pt x="17482" y="11234"/>
                    <a:pt x="17721" y="10053"/>
                    <a:pt x="17720" y="8862"/>
                  </a:cubicBezTo>
                  <a:cubicBezTo>
                    <a:pt x="17720" y="6494"/>
                    <a:pt x="16799" y="4271"/>
                    <a:pt x="15126" y="2596"/>
                  </a:cubicBezTo>
                  <a:cubicBezTo>
                    <a:pt x="13453" y="922"/>
                    <a:pt x="11227" y="1"/>
                    <a:pt x="8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10362;p24">
              <a:extLst>
                <a:ext uri="{FF2B5EF4-FFF2-40B4-BE49-F238E27FC236}">
                  <a16:creationId xmlns:a16="http://schemas.microsoft.com/office/drawing/2014/main" id="{C3FC4DE9-06CB-4E8B-9EBA-4D0A8C0080D6}"/>
                </a:ext>
              </a:extLst>
            </p:cNvPr>
            <p:cNvSpPr/>
            <p:nvPr/>
          </p:nvSpPr>
          <p:spPr>
            <a:xfrm>
              <a:off x="5460811" y="3279890"/>
              <a:ext cx="22070" cy="19745"/>
            </a:xfrm>
            <a:custGeom>
              <a:avLst/>
              <a:gdLst/>
              <a:ahLst/>
              <a:cxnLst/>
              <a:rect l="l" t="t" r="r" b="b"/>
              <a:pathLst>
                <a:path w="1188" h="1063" extrusionOk="0">
                  <a:moveTo>
                    <a:pt x="1" y="1"/>
                  </a:moveTo>
                  <a:lnTo>
                    <a:pt x="1" y="1063"/>
                  </a:lnTo>
                  <a:lnTo>
                    <a:pt x="1188" y="1063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10363;p24">
              <a:extLst>
                <a:ext uri="{FF2B5EF4-FFF2-40B4-BE49-F238E27FC236}">
                  <a16:creationId xmlns:a16="http://schemas.microsoft.com/office/drawing/2014/main" id="{988EF2AC-FDD3-4532-B499-5227821A060F}"/>
                </a:ext>
              </a:extLst>
            </p:cNvPr>
            <p:cNvSpPr/>
            <p:nvPr/>
          </p:nvSpPr>
          <p:spPr>
            <a:xfrm>
              <a:off x="5460811" y="3161957"/>
              <a:ext cx="22070" cy="99766"/>
            </a:xfrm>
            <a:custGeom>
              <a:avLst/>
              <a:gdLst/>
              <a:ahLst/>
              <a:cxnLst/>
              <a:rect l="l" t="t" r="r" b="b"/>
              <a:pathLst>
                <a:path w="1188" h="5371" extrusionOk="0">
                  <a:moveTo>
                    <a:pt x="1" y="0"/>
                  </a:moveTo>
                  <a:lnTo>
                    <a:pt x="1" y="5371"/>
                  </a:lnTo>
                  <a:lnTo>
                    <a:pt x="1188" y="5371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10364;p24">
            <a:extLst>
              <a:ext uri="{FF2B5EF4-FFF2-40B4-BE49-F238E27FC236}">
                <a16:creationId xmlns:a16="http://schemas.microsoft.com/office/drawing/2014/main" id="{E32E4B90-B0A9-4064-B2AB-01DF59BAB545}"/>
              </a:ext>
            </a:extLst>
          </p:cNvPr>
          <p:cNvSpPr/>
          <p:nvPr/>
        </p:nvSpPr>
        <p:spPr>
          <a:xfrm>
            <a:off x="5053429" y="3428476"/>
            <a:ext cx="486754" cy="486108"/>
          </a:xfrm>
          <a:custGeom>
            <a:avLst/>
            <a:gdLst/>
            <a:ahLst/>
            <a:cxnLst/>
            <a:rect l="l" t="t" r="r" b="b"/>
            <a:pathLst>
              <a:path w="20207" h="20183" extrusionOk="0">
                <a:moveTo>
                  <a:pt x="10104" y="1289"/>
                </a:moveTo>
                <a:lnTo>
                  <a:pt x="18265" y="4784"/>
                </a:lnTo>
                <a:lnTo>
                  <a:pt x="14734" y="6295"/>
                </a:lnTo>
                <a:lnTo>
                  <a:pt x="5473" y="6295"/>
                </a:lnTo>
                <a:lnTo>
                  <a:pt x="1942" y="4784"/>
                </a:lnTo>
                <a:lnTo>
                  <a:pt x="10104" y="1289"/>
                </a:lnTo>
                <a:close/>
                <a:moveTo>
                  <a:pt x="14086" y="7480"/>
                </a:moveTo>
                <a:lnTo>
                  <a:pt x="14086" y="10095"/>
                </a:lnTo>
                <a:lnTo>
                  <a:pt x="5945" y="10095"/>
                </a:lnTo>
                <a:lnTo>
                  <a:pt x="5945" y="7480"/>
                </a:lnTo>
                <a:close/>
                <a:moveTo>
                  <a:pt x="7808" y="11279"/>
                </a:moveTo>
                <a:cubicBezTo>
                  <a:pt x="7681" y="11983"/>
                  <a:pt x="7606" y="12695"/>
                  <a:pt x="7584" y="13411"/>
                </a:cubicBezTo>
                <a:lnTo>
                  <a:pt x="5141" y="13411"/>
                </a:lnTo>
                <a:cubicBezTo>
                  <a:pt x="5233" y="12649"/>
                  <a:pt x="5497" y="11921"/>
                  <a:pt x="5916" y="11279"/>
                </a:cubicBezTo>
                <a:close/>
                <a:moveTo>
                  <a:pt x="11193" y="11279"/>
                </a:moveTo>
                <a:cubicBezTo>
                  <a:pt x="11326" y="11925"/>
                  <a:pt x="11409" y="12649"/>
                  <a:pt x="11438" y="13411"/>
                </a:cubicBezTo>
                <a:lnTo>
                  <a:pt x="8767" y="13411"/>
                </a:lnTo>
                <a:cubicBezTo>
                  <a:pt x="8795" y="12649"/>
                  <a:pt x="8879" y="11925"/>
                  <a:pt x="9013" y="11279"/>
                </a:cubicBezTo>
                <a:close/>
                <a:moveTo>
                  <a:pt x="14291" y="11279"/>
                </a:moveTo>
                <a:cubicBezTo>
                  <a:pt x="14710" y="11921"/>
                  <a:pt x="14975" y="12649"/>
                  <a:pt x="15066" y="13411"/>
                </a:cubicBezTo>
                <a:lnTo>
                  <a:pt x="12623" y="13411"/>
                </a:lnTo>
                <a:cubicBezTo>
                  <a:pt x="12601" y="12695"/>
                  <a:pt x="12526" y="11983"/>
                  <a:pt x="12399" y="11279"/>
                </a:cubicBezTo>
                <a:close/>
                <a:moveTo>
                  <a:pt x="7583" y="14595"/>
                </a:moveTo>
                <a:cubicBezTo>
                  <a:pt x="7630" y="15929"/>
                  <a:pt x="7835" y="17175"/>
                  <a:pt x="8172" y="18148"/>
                </a:cubicBezTo>
                <a:cubicBezTo>
                  <a:pt x="8242" y="18350"/>
                  <a:pt x="8316" y="18532"/>
                  <a:pt x="8390" y="18697"/>
                </a:cubicBezTo>
                <a:cubicBezTo>
                  <a:pt x="6655" y="18061"/>
                  <a:pt x="5367" y="16489"/>
                  <a:pt x="5141" y="14595"/>
                </a:cubicBezTo>
                <a:close/>
                <a:moveTo>
                  <a:pt x="15064" y="14595"/>
                </a:moveTo>
                <a:cubicBezTo>
                  <a:pt x="14840" y="16489"/>
                  <a:pt x="13552" y="18061"/>
                  <a:pt x="11815" y="18697"/>
                </a:cubicBezTo>
                <a:cubicBezTo>
                  <a:pt x="11890" y="18532"/>
                  <a:pt x="11963" y="18350"/>
                  <a:pt x="12033" y="18148"/>
                </a:cubicBezTo>
                <a:cubicBezTo>
                  <a:pt x="12371" y="17175"/>
                  <a:pt x="12577" y="15929"/>
                  <a:pt x="12623" y="14595"/>
                </a:cubicBezTo>
                <a:close/>
                <a:moveTo>
                  <a:pt x="11439" y="14595"/>
                </a:moveTo>
                <a:cubicBezTo>
                  <a:pt x="11394" y="15796"/>
                  <a:pt x="11212" y="16904"/>
                  <a:pt x="10915" y="17760"/>
                </a:cubicBezTo>
                <a:cubicBezTo>
                  <a:pt x="10564" y="18772"/>
                  <a:pt x="10203" y="18999"/>
                  <a:pt x="10104" y="18999"/>
                </a:cubicBezTo>
                <a:cubicBezTo>
                  <a:pt x="10004" y="18999"/>
                  <a:pt x="9643" y="18772"/>
                  <a:pt x="9292" y="17760"/>
                </a:cubicBezTo>
                <a:cubicBezTo>
                  <a:pt x="8995" y="16904"/>
                  <a:pt x="8813" y="15796"/>
                  <a:pt x="8768" y="14595"/>
                </a:cubicBezTo>
                <a:close/>
                <a:moveTo>
                  <a:pt x="10104" y="0"/>
                </a:moveTo>
                <a:lnTo>
                  <a:pt x="1" y="4327"/>
                </a:lnTo>
                <a:lnTo>
                  <a:pt x="1" y="5241"/>
                </a:lnTo>
                <a:lnTo>
                  <a:pt x="4761" y="7279"/>
                </a:lnTo>
                <a:lnTo>
                  <a:pt x="4761" y="10901"/>
                </a:lnTo>
                <a:cubicBezTo>
                  <a:pt x="4211" y="11841"/>
                  <a:pt x="3923" y="12912"/>
                  <a:pt x="3925" y="14002"/>
                </a:cubicBezTo>
                <a:cubicBezTo>
                  <a:pt x="3925" y="17410"/>
                  <a:pt x="6697" y="20183"/>
                  <a:pt x="10104" y="20183"/>
                </a:cubicBezTo>
                <a:cubicBezTo>
                  <a:pt x="13513" y="20183"/>
                  <a:pt x="16284" y="17410"/>
                  <a:pt x="16284" y="14002"/>
                </a:cubicBezTo>
                <a:cubicBezTo>
                  <a:pt x="16285" y="12798"/>
                  <a:pt x="15933" y="11620"/>
                  <a:pt x="15270" y="10616"/>
                </a:cubicBezTo>
                <a:lnTo>
                  <a:pt x="15270" y="7355"/>
                </a:lnTo>
                <a:lnTo>
                  <a:pt x="17571" y="6370"/>
                </a:lnTo>
                <a:lnTo>
                  <a:pt x="17571" y="10280"/>
                </a:lnTo>
                <a:lnTo>
                  <a:pt x="18755" y="10280"/>
                </a:lnTo>
                <a:lnTo>
                  <a:pt x="18755" y="5862"/>
                </a:lnTo>
                <a:lnTo>
                  <a:pt x="20206" y="5241"/>
                </a:lnTo>
                <a:lnTo>
                  <a:pt x="20206" y="4327"/>
                </a:lnTo>
                <a:lnTo>
                  <a:pt x="1010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3198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1.66667E-6 -1.23457E-7 L 0.00538 -0.01049 " pathEditMode="relative" rAng="0" ptsTypes="AA">
                                          <p:cBhvr>
                                            <p:cTn id="6" dur="4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3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6 -3.58025E-6 L 0.01597 -0.01759 " pathEditMode="relative" rAng="0" ptsTypes="AA" p14:bounceEnd="5091">
                                          <p:cBhvr>
                                            <p:cTn id="10" dur="6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99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3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3 L -1.38889E-6 4.81481E-6 " pathEditMode="relative" rAng="0" ptsTypes="AA" p14:bounceEnd="5091">
                                          <p:cBhvr>
                                            <p:cTn id="14" dur="3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6" dur="8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18" dur="4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20988E-6 L 0.07135 0.00061 " pathEditMode="relative" rAng="0" ptsTypes="AA">
                                          <p:cBhvr>
                                            <p:cTn id="20" dur="7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22" dur="600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2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200"/>
                                            <p:tgtEl>
                                              <p:spTgt spid="2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1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1200"/>
                                            <p:tgtEl>
                                              <p:spTgt spid="2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200"/>
                                            <p:tgtEl>
                                              <p:spTgt spid="2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12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1200"/>
                                            <p:tgtEl>
                                              <p:spTgt spid="2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1200"/>
                                            <p:tgtEl>
                                              <p:spTgt spid="2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12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1200"/>
                                            <p:tgtEl>
                                              <p:spTgt spid="2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1200"/>
                                            <p:tgtEl>
                                              <p:spTgt spid="2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1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12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12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1" grpId="0" animBg="1"/>
          <p:bldP spid="15" grpId="0" animBg="1"/>
          <p:bldP spid="16" grpId="0" animBg="1"/>
          <p:bldP spid="13" grpId="0" animBg="1"/>
          <p:bldP spid="11" grpId="0" animBg="1"/>
          <p:bldP spid="4" grpId="0"/>
          <p:bldP spid="242" grpId="0"/>
          <p:bldP spid="245" grpId="0"/>
          <p:bldP spid="249" grpId="0"/>
          <p:bldP spid="250" grpId="0"/>
          <p:bldP spid="251" grpId="0"/>
          <p:bldP spid="252" grpId="0"/>
          <p:bldP spid="253" grpId="0"/>
          <p:bldP spid="254" grpId="0"/>
          <p:bldP spid="6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1.66667E-6 -1.23457E-7 L 0.00538 -0.01049 " pathEditMode="relative" rAng="0" ptsTypes="AA">
                                          <p:cBhvr>
                                            <p:cTn id="6" dur="4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3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6 -3.58025E-6 L 0.01597 -0.01759 " pathEditMode="relative" rAng="0" ptsTypes="AA">
                                          <p:cBhvr>
                                            <p:cTn id="10" dur="6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99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3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3 L -1.38889E-6 4.81481E-6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6" dur="8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18" dur="4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20988E-6 L 0.07135 0.00061 " pathEditMode="relative" rAng="0" ptsTypes="AA">
                                          <p:cBhvr>
                                            <p:cTn id="20" dur="7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600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2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200"/>
                                            <p:tgtEl>
                                              <p:spTgt spid="2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1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1200"/>
                                            <p:tgtEl>
                                              <p:spTgt spid="2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200"/>
                                            <p:tgtEl>
                                              <p:spTgt spid="2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1200"/>
                                            <p:tgtEl>
                                              <p:spTgt spid="2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1200"/>
                                            <p:tgtEl>
                                              <p:spTgt spid="2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1200"/>
                                            <p:tgtEl>
                                              <p:spTgt spid="2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12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1200"/>
                                            <p:tgtEl>
                                              <p:spTgt spid="2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1200"/>
                                            <p:tgtEl>
                                              <p:spTgt spid="2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12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12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12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1" grpId="0" animBg="1"/>
          <p:bldP spid="15" grpId="0" animBg="1"/>
          <p:bldP spid="16" grpId="0" animBg="1"/>
          <p:bldP spid="13" grpId="0" animBg="1"/>
          <p:bldP spid="11" grpId="0" animBg="1"/>
          <p:bldP spid="4" grpId="0"/>
          <p:bldP spid="242" grpId="0"/>
          <p:bldP spid="245" grpId="0"/>
          <p:bldP spid="249" grpId="0"/>
          <p:bldP spid="250" grpId="0"/>
          <p:bldP spid="251" grpId="0"/>
          <p:bldP spid="252" grpId="0"/>
          <p:bldP spid="253" grpId="0"/>
          <p:bldP spid="254" grpId="0"/>
          <p:bldP spid="61" grpId="0" animBg="1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5852D6-A72B-4156-AF23-4EF48A92F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0447" y="531156"/>
            <a:ext cx="5543106" cy="1295503"/>
          </a:xfrm>
        </p:spPr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57C05E-251A-466A-9E8F-A461251576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0447" y="1691883"/>
            <a:ext cx="5543106" cy="1446715"/>
          </a:xfrm>
        </p:spPr>
        <p:txBody>
          <a:bodyPr/>
          <a:lstStyle/>
          <a:p>
            <a:r>
              <a:rPr lang="en-US" sz="3200" dirty="0">
                <a:latin typeface="Staatliches" pitchFamily="2" charset="0"/>
              </a:rPr>
              <a:t>Does anyone have any questions?</a:t>
            </a:r>
          </a:p>
          <a:p>
            <a:r>
              <a:rPr lang="en-US" b="1" dirty="0"/>
              <a:t>MATA KULIAH</a:t>
            </a:r>
            <a:br>
              <a:rPr lang="en-US" b="1" dirty="0"/>
            </a:br>
            <a:r>
              <a:rPr lang="en-US" b="1" dirty="0"/>
              <a:t>PENGELOLAAN INSTALASI KOMPUTER</a:t>
            </a:r>
          </a:p>
        </p:txBody>
      </p:sp>
      <p:pic>
        <p:nvPicPr>
          <p:cNvPr id="38" name="Imagen 37" descr="Imagen que contiene Gráfico circular&#10;&#10;Descripción generada automáticamente">
            <a:extLst>
              <a:ext uri="{FF2B5EF4-FFF2-40B4-BE49-F238E27FC236}">
                <a16:creationId xmlns:a16="http://schemas.microsoft.com/office/drawing/2014/main" id="{18A62CD2-0788-808F-CEF6-8D729695A6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0" t="14258" r="3883" b="15917"/>
          <a:stretch/>
        </p:blipFill>
        <p:spPr>
          <a:xfrm rot="16320420">
            <a:off x="-274140" y="3025214"/>
            <a:ext cx="2253663" cy="1002803"/>
          </a:xfrm>
          <a:prstGeom prst="rect">
            <a:avLst/>
          </a:prstGeom>
        </p:spPr>
      </p:pic>
      <p:pic>
        <p:nvPicPr>
          <p:cNvPr id="39" name="Imagen 38" descr="Icono&#10;&#10;Descripción generada automáticamente">
            <a:extLst>
              <a:ext uri="{FF2B5EF4-FFF2-40B4-BE49-F238E27FC236}">
                <a16:creationId xmlns:a16="http://schemas.microsoft.com/office/drawing/2014/main" id="{7E85952E-7D63-2B59-7D43-3FD62EB423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14022" r="5733" b="13919"/>
          <a:stretch/>
        </p:blipFill>
        <p:spPr>
          <a:xfrm rot="18667738">
            <a:off x="440946" y="3729978"/>
            <a:ext cx="1512334" cy="670067"/>
          </a:xfrm>
          <a:prstGeom prst="rect">
            <a:avLst/>
          </a:prstGeom>
        </p:spPr>
      </p:pic>
      <p:pic>
        <p:nvPicPr>
          <p:cNvPr id="41" name="Imagen 40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FC2DFC9E-C977-A106-7C5D-9039FF40ECD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00" t="16723" r="2755" b="16857"/>
          <a:stretch/>
        </p:blipFill>
        <p:spPr>
          <a:xfrm>
            <a:off x="-308610" y="3509744"/>
            <a:ext cx="2603445" cy="1705129"/>
          </a:xfrm>
          <a:prstGeom prst="rect">
            <a:avLst/>
          </a:prstGeom>
        </p:spPr>
      </p:pic>
      <p:pic>
        <p:nvPicPr>
          <p:cNvPr id="42" name="Imagen 41" descr="Icono&#10;&#10;Descripción generada automáticamente">
            <a:extLst>
              <a:ext uri="{FF2B5EF4-FFF2-40B4-BE49-F238E27FC236}">
                <a16:creationId xmlns:a16="http://schemas.microsoft.com/office/drawing/2014/main" id="{68A2F5C5-A623-D26C-4888-0BD2E5D83E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81" t="24065" r="2121" b="25099"/>
          <a:stretch/>
        </p:blipFill>
        <p:spPr>
          <a:xfrm>
            <a:off x="-329784" y="4334469"/>
            <a:ext cx="2061553" cy="1067983"/>
          </a:xfrm>
          <a:prstGeom prst="rect">
            <a:avLst/>
          </a:prstGeom>
        </p:spPr>
      </p:pic>
      <p:pic>
        <p:nvPicPr>
          <p:cNvPr id="48" name="Imagen 47" descr="Forma&#10;&#10;Descripción generada automáticamente">
            <a:extLst>
              <a:ext uri="{FF2B5EF4-FFF2-40B4-BE49-F238E27FC236}">
                <a16:creationId xmlns:a16="http://schemas.microsoft.com/office/drawing/2014/main" id="{DF57C511-9FA9-BD6A-9E9B-48CD0FB9A0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8185692" y="4227212"/>
            <a:ext cx="1097627" cy="544726"/>
          </a:xfrm>
          <a:prstGeom prst="rect">
            <a:avLst/>
          </a:prstGeom>
        </p:spPr>
      </p:pic>
      <p:pic>
        <p:nvPicPr>
          <p:cNvPr id="52" name="Imagen 51" descr="Forma&#10;&#10;Descripción generada automáticamente">
            <a:extLst>
              <a:ext uri="{FF2B5EF4-FFF2-40B4-BE49-F238E27FC236}">
                <a16:creationId xmlns:a16="http://schemas.microsoft.com/office/drawing/2014/main" id="{3A18B6AC-9A4C-A208-03DA-A9F62816138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 flipH="1">
            <a:off x="-1143478" y="498795"/>
            <a:ext cx="2286955" cy="1134961"/>
          </a:xfrm>
          <a:prstGeom prst="rect">
            <a:avLst/>
          </a:prstGeom>
        </p:spPr>
      </p:pic>
      <p:pic>
        <p:nvPicPr>
          <p:cNvPr id="57" name="Imagen 56" descr="Círculo&#10;&#10;Descripción generada automáticamente">
            <a:extLst>
              <a:ext uri="{FF2B5EF4-FFF2-40B4-BE49-F238E27FC236}">
                <a16:creationId xmlns:a16="http://schemas.microsoft.com/office/drawing/2014/main" id="{31E474B0-7570-5370-CBD4-98C23DA1AFF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 flipH="1">
            <a:off x="7565813" y="498795"/>
            <a:ext cx="673689" cy="671753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2F59F330-ABA0-4E56-FC8D-5376F87D57E8}"/>
              </a:ext>
            </a:extLst>
          </p:cNvPr>
          <p:cNvGrpSpPr/>
          <p:nvPr/>
        </p:nvGrpSpPr>
        <p:grpSpPr>
          <a:xfrm>
            <a:off x="1018726" y="834391"/>
            <a:ext cx="7230453" cy="3329978"/>
            <a:chOff x="851471" y="758471"/>
            <a:chExt cx="7560142" cy="3481817"/>
          </a:xfrm>
        </p:grpSpPr>
        <p:sp>
          <p:nvSpPr>
            <p:cNvPr id="2" name="Elipse 1">
              <a:extLst>
                <a:ext uri="{FF2B5EF4-FFF2-40B4-BE49-F238E27FC236}">
                  <a16:creationId xmlns:a16="http://schemas.microsoft.com/office/drawing/2014/main" id="{ABC6917F-4E3A-07D4-E7EE-B5F015BABAF4}"/>
                </a:ext>
              </a:extLst>
            </p:cNvPr>
            <p:cNvSpPr/>
            <p:nvPr/>
          </p:nvSpPr>
          <p:spPr>
            <a:xfrm>
              <a:off x="7427490" y="2831149"/>
              <a:ext cx="81089" cy="8108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86138750-ED53-D2E9-B368-A6A1EC0350E4}"/>
                </a:ext>
              </a:extLst>
            </p:cNvPr>
            <p:cNvSpPr/>
            <p:nvPr/>
          </p:nvSpPr>
          <p:spPr>
            <a:xfrm>
              <a:off x="7754694" y="1655189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94974263-006D-2E64-648F-B97B077BD1B7}"/>
                </a:ext>
              </a:extLst>
            </p:cNvPr>
            <p:cNvSpPr/>
            <p:nvPr/>
          </p:nvSpPr>
          <p:spPr>
            <a:xfrm>
              <a:off x="7826457" y="4087888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2C6E4F72-7D13-365F-5DDB-4DC5C53628B9}"/>
                </a:ext>
              </a:extLst>
            </p:cNvPr>
            <p:cNvSpPr/>
            <p:nvPr/>
          </p:nvSpPr>
          <p:spPr>
            <a:xfrm>
              <a:off x="8330524" y="3898253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0C048CFB-93D9-5577-BD05-300516818BD6}"/>
                </a:ext>
              </a:extLst>
            </p:cNvPr>
            <p:cNvSpPr/>
            <p:nvPr/>
          </p:nvSpPr>
          <p:spPr>
            <a:xfrm>
              <a:off x="1601671" y="758471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35463EC2-2C83-B22A-DE80-FD8945D915FA}"/>
                </a:ext>
              </a:extLst>
            </p:cNvPr>
            <p:cNvSpPr/>
            <p:nvPr/>
          </p:nvSpPr>
          <p:spPr>
            <a:xfrm>
              <a:off x="851471" y="1908498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B66C466B-044C-9A8F-7F2A-2CC0CA255B87}"/>
                </a:ext>
              </a:extLst>
            </p:cNvPr>
            <p:cNvSpPr/>
            <p:nvPr/>
          </p:nvSpPr>
          <p:spPr>
            <a:xfrm>
              <a:off x="1805645" y="2690354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2BC139CA-6E6A-C2B1-4C47-36FD4455A4D4}"/>
                </a:ext>
              </a:extLst>
            </p:cNvPr>
            <p:cNvSpPr/>
            <p:nvPr/>
          </p:nvSpPr>
          <p:spPr>
            <a:xfrm>
              <a:off x="2105799" y="2995885"/>
              <a:ext cx="110554" cy="11055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D532B6A-A0FA-4156-ADBB-7EFB15D03304}"/>
              </a:ext>
            </a:extLst>
          </p:cNvPr>
          <p:cNvSpPr/>
          <p:nvPr/>
        </p:nvSpPr>
        <p:spPr>
          <a:xfrm>
            <a:off x="2218354" y="3720974"/>
            <a:ext cx="5167171" cy="86963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C3B5EA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05E892-7153-49E8-8BF3-9C981BDB34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67" y="2750275"/>
            <a:ext cx="1828666" cy="17738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45F16CE-0D42-4844-B998-E2434FB365E0}"/>
              </a:ext>
            </a:extLst>
          </p:cNvPr>
          <p:cNvSpPr/>
          <p:nvPr/>
        </p:nvSpPr>
        <p:spPr>
          <a:xfrm>
            <a:off x="3107844" y="2734616"/>
            <a:ext cx="2928313" cy="1920041"/>
          </a:xfrm>
          <a:prstGeom prst="rect">
            <a:avLst/>
          </a:prstGeom>
          <a:gradFill>
            <a:gsLst>
              <a:gs pos="0">
                <a:srgbClr val="BCAEE8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83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1.23457E-6 L 0.07135 0.00062 " pathEditMode="relative" rAng="0" ptsTypes="AA">
                                          <p:cBhvr>
                                            <p:cTn id="6" dur="72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8" dur="600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12" dur="4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14" dur="4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16" dur="2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6 -0.00185 L -2.77778E-6 0.03766 " pathEditMode="relative" rAng="0" ptsTypes="AA">
                                          <p:cBhvr>
                                            <p:cTn id="18" dur="2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20" dur="4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2" dur="6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4727" de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1405" decel="1081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6" dur="9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28" dur="4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2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repeatCount="indefinite" accel="19077" decel="19385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1.23457E-6 L 0 0.0321 " pathEditMode="relative" rAng="0" ptsTypes="AA">
                                          <p:cBhvr>
                                            <p:cTn id="36" dur="3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60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10" presetClass="exit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8" dur="12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1199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6" grpId="0"/>
          <p:bldP spid="1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1.23457E-6 L 0.07135 0.00062 " pathEditMode="relative" rAng="0" ptsTypes="AA">
                                          <p:cBhvr>
                                            <p:cTn id="6" dur="72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" dur="600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12" dur="4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14" dur="4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16" dur="2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6 -0.00185 L -2.77778E-6 0.03766 " pathEditMode="relative" rAng="0" ptsTypes="AA">
                                          <p:cBhvr>
                                            <p:cTn id="18" dur="2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20" dur="4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2" dur="6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4727" de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2378 0.0179 L 0.00191 0.05154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94" y="1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1405" decel="1081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6" dur="9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28" dur="4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2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repeatCount="indefinite" accel="19077" decel="19385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1.23457E-6 L 0 0.0321 " pathEditMode="relative" rAng="0" ptsTypes="AA">
                                          <p:cBhvr>
                                            <p:cTn id="36" dur="3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60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10" presetClass="exit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8" dur="12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1199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6" grpId="0"/>
          <p:bldP spid="18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50205632-89F2-4CCC-D5EA-7E272FB5B9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13" t="16723" r="2755" b="32838"/>
          <a:stretch/>
        </p:blipFill>
        <p:spPr>
          <a:xfrm flipH="1" flipV="1">
            <a:off x="7251179" y="-2"/>
            <a:ext cx="1892820" cy="2008910"/>
          </a:xfrm>
          <a:prstGeom prst="rect">
            <a:avLst/>
          </a:prstGeom>
        </p:spPr>
      </p:pic>
      <p:pic>
        <p:nvPicPr>
          <p:cNvPr id="3" name="Imagen 2" descr="Icono&#10;&#10;Descripción generada automáticamente">
            <a:extLst>
              <a:ext uri="{FF2B5EF4-FFF2-40B4-BE49-F238E27FC236}">
                <a16:creationId xmlns:a16="http://schemas.microsoft.com/office/drawing/2014/main" id="{09379ABD-BE92-CD49-C95B-4B08C69DD6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48" t="24065" r="2121" b="37755"/>
          <a:stretch/>
        </p:blipFill>
        <p:spPr>
          <a:xfrm flipH="1" flipV="1">
            <a:off x="8271392" y="-71432"/>
            <a:ext cx="1009571" cy="802102"/>
          </a:xfrm>
          <a:prstGeom prst="rect">
            <a:avLst/>
          </a:prstGeom>
        </p:spPr>
      </p:pic>
      <p:pic>
        <p:nvPicPr>
          <p:cNvPr id="5" name="Imagen 4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69C2DB85-AE99-1A6B-224A-3D3750A30D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41356" r="63618" b="23902"/>
          <a:stretch/>
        </p:blipFill>
        <p:spPr>
          <a:xfrm flipH="1">
            <a:off x="-2" y="3433035"/>
            <a:ext cx="3090067" cy="1710466"/>
          </a:xfrm>
          <a:prstGeom prst="rect">
            <a:avLst/>
          </a:prstGeom>
        </p:spPr>
      </p:pic>
      <p:pic>
        <p:nvPicPr>
          <p:cNvPr id="6" name="Imagen 5" descr="Icono&#10;&#10;Descripción generada automáticamente">
            <a:extLst>
              <a:ext uri="{FF2B5EF4-FFF2-40B4-BE49-F238E27FC236}">
                <a16:creationId xmlns:a16="http://schemas.microsoft.com/office/drawing/2014/main" id="{28D522B0-4027-2A73-8105-32590608BC5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81431" b="24553"/>
          <a:stretch/>
        </p:blipFill>
        <p:spPr>
          <a:xfrm flipH="1">
            <a:off x="-38101" y="3556862"/>
            <a:ext cx="969818" cy="162473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E68F8C9-9363-411D-9575-F40C87BDBC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7403" y="552451"/>
            <a:ext cx="5829194" cy="1158014"/>
          </a:xfrm>
        </p:spPr>
        <p:txBody>
          <a:bodyPr/>
          <a:lstStyle/>
          <a:p>
            <a:r>
              <a:rPr lang="en-US" dirty="0" err="1"/>
              <a:t>Pengertian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Komputer</a:t>
            </a:r>
            <a:endParaRPr lang="en-US" dirty="0"/>
          </a:p>
        </p:txBody>
      </p:sp>
      <p:pic>
        <p:nvPicPr>
          <p:cNvPr id="14" name="Imagen 13" descr="Forma&#10;&#10;Descripción generada automáticamente">
            <a:extLst>
              <a:ext uri="{FF2B5EF4-FFF2-40B4-BE49-F238E27FC236}">
                <a16:creationId xmlns:a16="http://schemas.microsoft.com/office/drawing/2014/main" id="{709E8D6D-25DC-E418-E192-3A4B320EFCE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-225019" y="750134"/>
            <a:ext cx="1097627" cy="544726"/>
          </a:xfrm>
          <a:prstGeom prst="rect">
            <a:avLst/>
          </a:prstGeom>
        </p:spPr>
      </p:pic>
      <p:pic>
        <p:nvPicPr>
          <p:cNvPr id="15" name="Imagen 14" descr="Forma&#10;&#10;Descripción generada automáticamente">
            <a:extLst>
              <a:ext uri="{FF2B5EF4-FFF2-40B4-BE49-F238E27FC236}">
                <a16:creationId xmlns:a16="http://schemas.microsoft.com/office/drawing/2014/main" id="{2977BB8F-901A-F6AE-6347-F64054F0CE9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7" t="11190" r="6996" b="12346"/>
          <a:stretch/>
        </p:blipFill>
        <p:spPr>
          <a:xfrm>
            <a:off x="7198556" y="3668342"/>
            <a:ext cx="2286955" cy="1134961"/>
          </a:xfrm>
          <a:prstGeom prst="rect">
            <a:avLst/>
          </a:prstGeom>
        </p:spPr>
      </p:pic>
      <p:grpSp>
        <p:nvGrpSpPr>
          <p:cNvPr id="28" name="Grupo 27">
            <a:extLst>
              <a:ext uri="{FF2B5EF4-FFF2-40B4-BE49-F238E27FC236}">
                <a16:creationId xmlns:a16="http://schemas.microsoft.com/office/drawing/2014/main" id="{AB4A40A6-4313-5A6E-C427-FE2354EB7F4B}"/>
              </a:ext>
            </a:extLst>
          </p:cNvPr>
          <p:cNvGrpSpPr/>
          <p:nvPr/>
        </p:nvGrpSpPr>
        <p:grpSpPr>
          <a:xfrm>
            <a:off x="460145" y="1170075"/>
            <a:ext cx="8224154" cy="2054318"/>
            <a:chOff x="399330" y="1154884"/>
            <a:chExt cx="8345784" cy="2084700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FF4566C5-8C9C-15A5-82A2-F9B70773E7E7}"/>
                </a:ext>
              </a:extLst>
            </p:cNvPr>
            <p:cNvSpPr/>
            <p:nvPr/>
          </p:nvSpPr>
          <p:spPr>
            <a:xfrm>
              <a:off x="8659536" y="315400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92C05076-AE96-AF06-8912-558157E7E246}"/>
                </a:ext>
              </a:extLst>
            </p:cNvPr>
            <p:cNvSpPr/>
            <p:nvPr/>
          </p:nvSpPr>
          <p:spPr>
            <a:xfrm>
              <a:off x="399330" y="2309796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5" name="Elipse 24">
              <a:extLst>
                <a:ext uri="{FF2B5EF4-FFF2-40B4-BE49-F238E27FC236}">
                  <a16:creationId xmlns:a16="http://schemas.microsoft.com/office/drawing/2014/main" id="{4169BFE3-6DE9-EA72-20E2-FF87433475AF}"/>
                </a:ext>
              </a:extLst>
            </p:cNvPr>
            <p:cNvSpPr/>
            <p:nvPr/>
          </p:nvSpPr>
          <p:spPr>
            <a:xfrm>
              <a:off x="676363" y="174820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A56C3943-0BAD-6C11-CD8B-7AFFCFB8C9D2}"/>
                </a:ext>
              </a:extLst>
            </p:cNvPr>
            <p:cNvSpPr/>
            <p:nvPr/>
          </p:nvSpPr>
          <p:spPr>
            <a:xfrm>
              <a:off x="8343900" y="1558065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B074ABF9-2095-F913-6CF0-64D911337E4A}"/>
                </a:ext>
              </a:extLst>
            </p:cNvPr>
            <p:cNvSpPr/>
            <p:nvPr/>
          </p:nvSpPr>
          <p:spPr>
            <a:xfrm>
              <a:off x="8053339" y="1154884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22" name="Marcador de texto 21">
            <a:extLst>
              <a:ext uri="{FF2B5EF4-FFF2-40B4-BE49-F238E27FC236}">
                <a16:creationId xmlns:a16="http://schemas.microsoft.com/office/drawing/2014/main" id="{7ACDBA75-9DA1-4FEE-88FF-834922E27441}"/>
              </a:ext>
            </a:extLst>
          </p:cNvPr>
          <p:cNvSpPr txBox="1">
            <a:spLocks/>
          </p:cNvSpPr>
          <p:nvPr/>
        </p:nvSpPr>
        <p:spPr>
          <a:xfrm>
            <a:off x="1398610" y="2189667"/>
            <a:ext cx="6346780" cy="1861401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/>
              <a:t>Pengertian</a:t>
            </a:r>
            <a:r>
              <a:rPr lang="en-US" b="1" dirty="0"/>
              <a:t> </a:t>
            </a:r>
            <a:r>
              <a:rPr lang="en-US" b="1" dirty="0" err="1"/>
              <a:t>Jaringan</a:t>
            </a:r>
            <a:r>
              <a:rPr lang="en-US" b="1" dirty="0"/>
              <a:t> </a:t>
            </a:r>
            <a:r>
              <a:rPr lang="en-US" b="1" dirty="0" err="1"/>
              <a:t>Komputer</a:t>
            </a:r>
            <a:r>
              <a:rPr lang="en-US" b="1" dirty="0"/>
              <a:t>:</a:t>
            </a:r>
            <a:endParaRPr lang="en-US" dirty="0"/>
          </a:p>
          <a:p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kumpulan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yang </a:t>
            </a:r>
            <a:r>
              <a:rPr lang="en-US" dirty="0" err="1"/>
              <a:t>terhubung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berbagi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dan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daya</a:t>
            </a:r>
            <a:r>
              <a:rPr lang="en-US" dirty="0"/>
              <a:t>.</a:t>
            </a:r>
          </a:p>
          <a:p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protokol</a:t>
            </a:r>
            <a:r>
              <a:rPr lang="en-US" dirty="0"/>
              <a:t> </a:t>
            </a:r>
            <a:r>
              <a:rPr lang="en-US" dirty="0" err="1"/>
              <a:t>komunikasi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media </a:t>
            </a:r>
            <a:r>
              <a:rPr lang="en-US" dirty="0" err="1"/>
              <a:t>fisik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nirkabel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9681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8" dur="4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20988E-6 L 0.07135 0.00061 " pathEditMode="relative" rAng="0" ptsTypes="AA">
                                          <p:cBhvr>
                                            <p:cTn id="10" dur="7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61111E-6 -3.08642E-6 L 0.00538 -0.01049 " pathEditMode="relative" rAng="0" ptsTypes="AA">
                                          <p:cBhvr>
                                            <p:cTn id="12" dur="4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26" y="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4" dur="3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22222E-6 1.11111E-6 L 0.00677 -0.0179 " pathEditMode="relative" rAng="0" ptsTypes="AA">
                                          <p:cBhvr>
                                            <p:cTn id="16" dur="2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8" dur="6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4 L -4.72222E-6 -2.71605E-6 " pathEditMode="relative" rAng="0" ptsTypes="AA" p14:bounceEnd="5091">
                                          <p:cBhvr>
                                            <p:cTn id="20" dur="3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2" dur="8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2517 0.04229 L 5E-6 3.33333E-6 " pathEditMode="relative" rAng="0" ptsTypes="AA" p14:bounceEnd="5091">
                                          <p:cBhvr>
                                            <p:cTn id="24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81" y="-172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6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349 1.23457E-6 L -0.03489 1.23457E-6 " pathEditMode="relative" rAng="0" ptsTypes="AA">
                                          <p:cBhvr>
                                            <p:cTn id="8" dur="4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49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20988E-6 L 0.07135 0.00061 " pathEditMode="relative" rAng="0" ptsTypes="AA">
                                          <p:cBhvr>
                                            <p:cTn id="10" dur="7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61111E-6 -3.08642E-6 L 0.00538 -0.01049 " pathEditMode="relative" rAng="0" ptsTypes="AA">
                                          <p:cBhvr>
                                            <p:cTn id="12" dur="4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26" y="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4" dur="3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22222E-6 1.11111E-6 L 0.00677 -0.0179 " pathEditMode="relative" rAng="0" ptsTypes="AA">
                                          <p:cBhvr>
                                            <p:cTn id="16" dur="2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8" dur="6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1545 0.01204 L -4.72222E-6 -2.71605E-6 " pathEditMode="relative" rAng="0" ptsTypes="AA">
                                          <p:cBhvr>
                                            <p:cTn id="20" dur="3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64" y="-61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2" dur="8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0.02517 0.04229 L 5E-6 3.33333E-6 " pathEditMode="relative" rAng="0" ptsTypes="AA">
                                          <p:cBhvr>
                                            <p:cTn id="24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781" y="-172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6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2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Forma&#10;&#10;Descripción generada automáticamente">
            <a:extLst>
              <a:ext uri="{FF2B5EF4-FFF2-40B4-BE49-F238E27FC236}">
                <a16:creationId xmlns:a16="http://schemas.microsoft.com/office/drawing/2014/main" id="{85AD7C29-B4B1-1189-DBA1-3E4DF13C50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6" t="11190" r="6596" b="12346"/>
          <a:stretch/>
        </p:blipFill>
        <p:spPr>
          <a:xfrm>
            <a:off x="7454375" y="1142984"/>
            <a:ext cx="2297486" cy="1134961"/>
          </a:xfrm>
          <a:prstGeom prst="rect">
            <a:avLst/>
          </a:prstGeom>
        </p:spPr>
      </p:pic>
      <p:pic>
        <p:nvPicPr>
          <p:cNvPr id="5" name="Imagen 4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95ACBABC-502B-2105-D154-862FE81F64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" t="38296" r="54437" b="15040"/>
          <a:stretch/>
        </p:blipFill>
        <p:spPr>
          <a:xfrm rot="16200000">
            <a:off x="6260796" y="599457"/>
            <a:ext cx="3862170" cy="2297488"/>
          </a:xfrm>
          <a:prstGeom prst="rect">
            <a:avLst/>
          </a:prstGeom>
        </p:spPr>
      </p:pic>
      <p:pic>
        <p:nvPicPr>
          <p:cNvPr id="7" name="Imagen 6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866D6CD3-79B1-42BA-FD3A-D836D68D337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7" t="9029" r="34047" b="28091"/>
          <a:stretch/>
        </p:blipFill>
        <p:spPr>
          <a:xfrm rot="16200000">
            <a:off x="7296355" y="-24866"/>
            <a:ext cx="2202289" cy="1886250"/>
          </a:xfrm>
          <a:prstGeom prst="rect">
            <a:avLst/>
          </a:prstGeom>
          <a:effectLst/>
        </p:spPr>
      </p:pic>
      <p:pic>
        <p:nvPicPr>
          <p:cNvPr id="8" name="Imagen 7" descr="Icono&#10;&#10;Descripción generada automáticamente">
            <a:extLst>
              <a:ext uri="{FF2B5EF4-FFF2-40B4-BE49-F238E27FC236}">
                <a16:creationId xmlns:a16="http://schemas.microsoft.com/office/drawing/2014/main" id="{26C2CF29-35C6-37D3-50F6-1D68E8C707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77816" b="24553"/>
          <a:stretch/>
        </p:blipFill>
        <p:spPr>
          <a:xfrm rot="16200000">
            <a:off x="7980309" y="-378887"/>
            <a:ext cx="1034193" cy="1426196"/>
          </a:xfrm>
          <a:prstGeom prst="rect">
            <a:avLst/>
          </a:prstGeom>
        </p:spPr>
      </p:pic>
      <p:pic>
        <p:nvPicPr>
          <p:cNvPr id="13" name="Imagen 12" descr="Imagen que contiene Forma&#10;&#10;Descripción generada automáticamente">
            <a:extLst>
              <a:ext uri="{FF2B5EF4-FFF2-40B4-BE49-F238E27FC236}">
                <a16:creationId xmlns:a16="http://schemas.microsoft.com/office/drawing/2014/main" id="{3468FA76-4661-5981-362F-A58423237B9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0" t="4583" r="22933" b="6607"/>
          <a:stretch/>
        </p:blipFill>
        <p:spPr>
          <a:xfrm>
            <a:off x="7019410" y="3137766"/>
            <a:ext cx="1395910" cy="1387261"/>
          </a:xfrm>
          <a:prstGeom prst="rect">
            <a:avLst/>
          </a:prstGeom>
        </p:spPr>
      </p:pic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FB32CF01-3B95-DA83-BCFF-7F4124AE76C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0" t="1207" r="22900" b="4213"/>
          <a:stretch/>
        </p:blipFill>
        <p:spPr>
          <a:xfrm rot="5400000" flipH="1" flipV="1">
            <a:off x="5041915" y="1600304"/>
            <a:ext cx="2703580" cy="2708726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95792E-BEB6-420E-8DA4-EB674E429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" y="1320207"/>
            <a:ext cx="4224183" cy="3635118"/>
          </a:xfrm>
        </p:spPr>
        <p:txBody>
          <a:bodyPr/>
          <a:lstStyle/>
          <a:p>
            <a:r>
              <a:rPr lang="en-US" b="1" dirty="0" err="1"/>
              <a:t>Tujuan</a:t>
            </a:r>
            <a:r>
              <a:rPr lang="en-US" b="1" dirty="0"/>
              <a:t>:</a:t>
            </a:r>
            <a:endParaRPr lang="en-US" dirty="0"/>
          </a:p>
          <a:p>
            <a:r>
              <a:rPr lang="en-US" dirty="0" err="1"/>
              <a:t>Mengirim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tepat</a:t>
            </a:r>
            <a:r>
              <a:rPr lang="en-US" dirty="0"/>
              <a:t> dan </a:t>
            </a:r>
            <a:r>
              <a:rPr lang="en-US" dirty="0" err="1"/>
              <a:t>tanpa</a:t>
            </a:r>
            <a:r>
              <a:rPr lang="en-US" dirty="0"/>
              <a:t> </a:t>
            </a:r>
            <a:r>
              <a:rPr lang="en-US" dirty="0" err="1"/>
              <a:t>kesalahan</a:t>
            </a:r>
            <a:r>
              <a:rPr lang="en-US" dirty="0"/>
              <a:t>.</a:t>
            </a:r>
          </a:p>
          <a:p>
            <a:r>
              <a:rPr lang="en-US" b="1" dirty="0" err="1"/>
              <a:t>Manfaat</a:t>
            </a:r>
            <a:r>
              <a:rPr lang="en-US" b="1" dirty="0"/>
              <a:t>:</a:t>
            </a:r>
            <a:endParaRPr lang="en-US" dirty="0"/>
          </a:p>
          <a:p>
            <a:r>
              <a:rPr lang="en-US" b="1" dirty="0"/>
              <a:t>Sharing resources</a:t>
            </a:r>
            <a:r>
              <a:rPr lang="en-US" dirty="0"/>
              <a:t>: </a:t>
            </a:r>
            <a:r>
              <a:rPr lang="en-US" dirty="0" err="1"/>
              <a:t>Memanfaatkan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keras</a:t>
            </a:r>
            <a:r>
              <a:rPr lang="en-US" dirty="0"/>
              <a:t> dan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lunak</a:t>
            </a:r>
            <a:r>
              <a:rPr lang="en-US" dirty="0"/>
              <a:t> </a:t>
            </a:r>
            <a:r>
              <a:rPr lang="en-US" dirty="0" err="1"/>
              <a:t>bersama-sama</a:t>
            </a:r>
            <a:r>
              <a:rPr lang="en-US" dirty="0"/>
              <a:t>.</a:t>
            </a:r>
          </a:p>
          <a:p>
            <a:r>
              <a:rPr lang="en-US" b="1" dirty="0"/>
              <a:t>Media </a:t>
            </a:r>
            <a:r>
              <a:rPr lang="en-US" b="1" dirty="0" err="1"/>
              <a:t>komunikasi</a:t>
            </a:r>
            <a:r>
              <a:rPr lang="en-US" dirty="0"/>
              <a:t>: </a:t>
            </a:r>
            <a:r>
              <a:rPr lang="en-US" dirty="0" err="1"/>
              <a:t>Memungkinkan</a:t>
            </a:r>
            <a:r>
              <a:rPr lang="en-US" dirty="0"/>
              <a:t> </a:t>
            </a:r>
            <a:r>
              <a:rPr lang="en-US" dirty="0" err="1"/>
              <a:t>komunikasi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.</a:t>
            </a:r>
          </a:p>
          <a:p>
            <a:r>
              <a:rPr lang="en-US" b="1" dirty="0"/>
              <a:t>Integrasi data</a:t>
            </a:r>
            <a:r>
              <a:rPr lang="en-US" dirty="0"/>
              <a:t>: </a:t>
            </a:r>
            <a:r>
              <a:rPr lang="en-US" dirty="0" err="1"/>
              <a:t>Menggabungkan</a:t>
            </a:r>
            <a:r>
              <a:rPr lang="en-US" dirty="0"/>
              <a:t> data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.</a:t>
            </a:r>
          </a:p>
          <a:p>
            <a:r>
              <a:rPr lang="en-US" b="1" dirty="0" err="1"/>
              <a:t>Pengembangan</a:t>
            </a:r>
            <a:r>
              <a:rPr lang="en-US" b="1" dirty="0"/>
              <a:t> dan </a:t>
            </a:r>
            <a:r>
              <a:rPr lang="en-US" b="1" dirty="0" err="1"/>
              <a:t>pemeliharaan</a:t>
            </a:r>
            <a:r>
              <a:rPr lang="en-US" dirty="0"/>
              <a:t>: </a:t>
            </a:r>
            <a:r>
              <a:rPr lang="en-US" dirty="0" err="1"/>
              <a:t>Menghemat</a:t>
            </a:r>
            <a:r>
              <a:rPr lang="en-US" dirty="0"/>
              <a:t> </a:t>
            </a:r>
            <a:r>
              <a:rPr lang="en-US" dirty="0" err="1"/>
              <a:t>biaya</a:t>
            </a:r>
            <a:r>
              <a:rPr lang="en-US" dirty="0"/>
              <a:t> dan </a:t>
            </a:r>
            <a:r>
              <a:rPr lang="en-US" dirty="0" err="1"/>
              <a:t>waktu</a:t>
            </a:r>
            <a:r>
              <a:rPr lang="en-US" dirty="0"/>
              <a:t>.</a:t>
            </a:r>
          </a:p>
          <a:p>
            <a:r>
              <a:rPr lang="en-US" b="1" dirty="0" err="1"/>
              <a:t>Keamanan</a:t>
            </a:r>
            <a:r>
              <a:rPr lang="en-US" b="1" dirty="0"/>
              <a:t> data</a:t>
            </a:r>
            <a:r>
              <a:rPr lang="en-US" dirty="0"/>
              <a:t>: </a:t>
            </a:r>
            <a:r>
              <a:rPr lang="en-US" dirty="0" err="1"/>
              <a:t>Melindungi</a:t>
            </a:r>
            <a:r>
              <a:rPr lang="en-US" dirty="0"/>
              <a:t> data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akses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sah</a:t>
            </a:r>
            <a:r>
              <a:rPr lang="en-US" dirty="0"/>
              <a:t>.</a:t>
            </a:r>
          </a:p>
          <a:p>
            <a:r>
              <a:rPr lang="en-US" b="1" dirty="0" err="1"/>
              <a:t>Efisiensi</a:t>
            </a:r>
            <a:r>
              <a:rPr lang="en-US" b="1" dirty="0"/>
              <a:t> </a:t>
            </a:r>
            <a:r>
              <a:rPr lang="en-US" b="1" dirty="0" err="1"/>
              <a:t>sumber</a:t>
            </a:r>
            <a:r>
              <a:rPr lang="en-US" b="1" dirty="0"/>
              <a:t> </a:t>
            </a:r>
            <a:r>
              <a:rPr lang="en-US" b="1" dirty="0" err="1"/>
              <a:t>daya</a:t>
            </a:r>
            <a:r>
              <a:rPr lang="en-US" dirty="0"/>
              <a:t>: </a:t>
            </a:r>
            <a:r>
              <a:rPr lang="en-US" dirty="0" err="1"/>
              <a:t>Mengoptimalkan</a:t>
            </a:r>
            <a:r>
              <a:rPr lang="en-US" dirty="0"/>
              <a:t>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daya</a:t>
            </a:r>
            <a:r>
              <a:rPr lang="en-US" dirty="0"/>
              <a:t>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53A5D8-3B98-4BE7-8334-478BB8EE0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899" y="257613"/>
            <a:ext cx="4224183" cy="1158014"/>
          </a:xfrm>
        </p:spPr>
        <p:txBody>
          <a:bodyPr/>
          <a:lstStyle/>
          <a:p>
            <a:r>
              <a:rPr lang="nl-NL" sz="4000" dirty="0"/>
              <a:t>Tujuan dan Manfaat Jaringan Komputer</a:t>
            </a:r>
            <a:endParaRPr lang="en-US" sz="4000" dirty="0"/>
          </a:p>
        </p:txBody>
      </p:sp>
      <p:pic>
        <p:nvPicPr>
          <p:cNvPr id="15" name="Marcador de posición de imagen 14">
            <a:extLst>
              <a:ext uri="{FF2B5EF4-FFF2-40B4-BE49-F238E27FC236}">
                <a16:creationId xmlns:a16="http://schemas.microsoft.com/office/drawing/2014/main" id="{8B0BD868-7DC3-3F06-AC46-18A22100041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4" r="20444"/>
          <a:stretch/>
        </p:blipFill>
        <p:spPr>
          <a:xfrm>
            <a:off x="5517376" y="2072069"/>
            <a:ext cx="1768556" cy="1753044"/>
          </a:xfrm>
        </p:spPr>
      </p:pic>
      <p:pic>
        <p:nvPicPr>
          <p:cNvPr id="3" name="Imagen 2" descr="Círculo&#10;&#10;Descripción generada automáticamente">
            <a:extLst>
              <a:ext uri="{FF2B5EF4-FFF2-40B4-BE49-F238E27FC236}">
                <a16:creationId xmlns:a16="http://schemas.microsoft.com/office/drawing/2014/main" id="{BA73130A-EC76-7E96-CA10-191F73D6449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5126014" y="750978"/>
            <a:ext cx="1168914" cy="1165556"/>
          </a:xfrm>
          <a:prstGeom prst="rect">
            <a:avLst/>
          </a:prstGeom>
        </p:spPr>
      </p:pic>
      <p:grpSp>
        <p:nvGrpSpPr>
          <p:cNvPr id="22" name="Grupo 21">
            <a:extLst>
              <a:ext uri="{FF2B5EF4-FFF2-40B4-BE49-F238E27FC236}">
                <a16:creationId xmlns:a16="http://schemas.microsoft.com/office/drawing/2014/main" id="{C657740A-6B80-923F-789D-7125FB7B2177}"/>
              </a:ext>
            </a:extLst>
          </p:cNvPr>
          <p:cNvGrpSpPr/>
          <p:nvPr/>
        </p:nvGrpSpPr>
        <p:grpSpPr>
          <a:xfrm>
            <a:off x="6625637" y="1285109"/>
            <a:ext cx="1714094" cy="3338220"/>
            <a:chOff x="6625637" y="1285109"/>
            <a:chExt cx="1714094" cy="3338220"/>
          </a:xfrm>
        </p:grpSpPr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5E7825F7-7ABB-8046-5E87-42906D9373F9}"/>
                </a:ext>
              </a:extLst>
            </p:cNvPr>
            <p:cNvSpPr/>
            <p:nvPr/>
          </p:nvSpPr>
          <p:spPr>
            <a:xfrm>
              <a:off x="6625637" y="4470929"/>
              <a:ext cx="152400" cy="152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317D4BEC-47F7-BD37-F8EB-02859ED32197}"/>
                </a:ext>
              </a:extLst>
            </p:cNvPr>
            <p:cNvSpPr/>
            <p:nvPr/>
          </p:nvSpPr>
          <p:spPr>
            <a:xfrm>
              <a:off x="8258642" y="3160325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7C36AB78-403D-11B4-4E02-664CDC193816}"/>
                </a:ext>
              </a:extLst>
            </p:cNvPr>
            <p:cNvSpPr/>
            <p:nvPr/>
          </p:nvSpPr>
          <p:spPr>
            <a:xfrm>
              <a:off x="6625637" y="1285109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87401F6F-01F8-1A44-97E7-591380B93C27}"/>
                </a:ext>
              </a:extLst>
            </p:cNvPr>
            <p:cNvSpPr/>
            <p:nvPr/>
          </p:nvSpPr>
          <p:spPr>
            <a:xfrm>
              <a:off x="8039900" y="2863942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4267886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3.08642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7.40741E-7 L 0.00035 0.05031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7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33333E-6 -4.81481E-6 L 0.0073 -0.01759 " pathEditMode="relative" rAng="0" ptsTypes="AA" p14:bounceEnd="5091">
                                          <p:cBhvr>
                                            <p:cTn id="16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5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8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0.00124 L 0.0118 -0.02067 " pathEditMode="relative" rAng="0" ptsTypes="AA">
                                          <p:cBhvr>
                                            <p:cTn id="20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0" y="-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2" dur="9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0.00123 L 0.00851 -0.03241 " pathEditMode="relative" rAng="0" ptsTypes="AA" p14:bounceEnd="5091">
                                          <p:cBhvr>
                                            <p:cTn id="24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17" y="-16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6" dur="8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1.85185E-6 L 0.00035 0.05031 " pathEditMode="relative" rAng="0" ptsTypes="AA">
                                          <p:cBhvr>
                                            <p:cTn id="34" dur="2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3.08642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7.40741E-7 L 0.00035 0.05031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7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33333E-6 -4.81481E-6 L 0.0073 -0.01759 " pathEditMode="relative" rAng="0" ptsTypes="AA">
                                          <p:cBhvr>
                                            <p:cTn id="16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5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8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0.00124 L 0.0118 -0.02067 " pathEditMode="relative" rAng="0" ptsTypes="AA">
                                          <p:cBhvr>
                                            <p:cTn id="20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0" y="-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2" dur="9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0.00123 L 0.00851 -0.03241 " pathEditMode="relative" rAng="0" ptsTypes="AA">
                                          <p:cBhvr>
                                            <p:cTn id="24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17" y="-16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6" dur="8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1.85185E-6 L 0.00035 0.05031 " pathEditMode="relative" rAng="0" ptsTypes="AA">
                                          <p:cBhvr>
                                            <p:cTn id="34" dur="2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4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ítulo 36">
            <a:extLst>
              <a:ext uri="{FF2B5EF4-FFF2-40B4-BE49-F238E27FC236}">
                <a16:creationId xmlns:a16="http://schemas.microsoft.com/office/drawing/2014/main" id="{7DF24580-C635-BC54-5775-813826940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0767" y="552452"/>
            <a:ext cx="5262466" cy="1158014"/>
          </a:xfrm>
        </p:spPr>
        <p:txBody>
          <a:bodyPr/>
          <a:lstStyle/>
          <a:p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Komputer</a:t>
            </a:r>
            <a:endParaRPr lang="en-US" dirty="0"/>
          </a:p>
        </p:txBody>
      </p:sp>
      <p:sp>
        <p:nvSpPr>
          <p:cNvPr id="38" name="Marcador de texto 37">
            <a:extLst>
              <a:ext uri="{FF2B5EF4-FFF2-40B4-BE49-F238E27FC236}">
                <a16:creationId xmlns:a16="http://schemas.microsoft.com/office/drawing/2014/main" id="{3216E7F6-9D92-0AE4-0746-F04BE3C9FBEA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995347" y="3508882"/>
            <a:ext cx="1988314" cy="859759"/>
          </a:xfrm>
        </p:spPr>
        <p:txBody>
          <a:bodyPr/>
          <a:lstStyle/>
          <a:p>
            <a:r>
              <a:rPr lang="it-IT" dirty="0"/>
              <a:t>Jaringan di area terbatas, seperti gedung.</a:t>
            </a:r>
            <a:endParaRPr lang="en-US" dirty="0"/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FD6CE995-2A72-A242-F5DC-BC7BC428A75A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733994" y="3177150"/>
            <a:ext cx="2511020" cy="392481"/>
          </a:xfrm>
        </p:spPr>
        <p:txBody>
          <a:bodyPr/>
          <a:lstStyle/>
          <a:p>
            <a:r>
              <a:rPr lang="en-US" sz="2000" dirty="0"/>
              <a:t>(Local Area Network)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CE9B48DB-C539-6EEA-2763-9A7E04BBB7B4}"/>
              </a:ext>
            </a:extLst>
          </p:cNvPr>
          <p:cNvGrpSpPr/>
          <p:nvPr/>
        </p:nvGrpSpPr>
        <p:grpSpPr>
          <a:xfrm>
            <a:off x="613346" y="609091"/>
            <a:ext cx="7967844" cy="2188847"/>
            <a:chOff x="613346" y="609091"/>
            <a:chExt cx="7967844" cy="2188847"/>
          </a:xfrm>
        </p:grpSpPr>
        <p:sp>
          <p:nvSpPr>
            <p:cNvPr id="2" name="Elipse 1">
              <a:extLst>
                <a:ext uri="{FF2B5EF4-FFF2-40B4-BE49-F238E27FC236}">
                  <a16:creationId xmlns:a16="http://schemas.microsoft.com/office/drawing/2014/main" id="{FF0C48EC-B252-E394-7CA5-22C0453CD3B4}"/>
                </a:ext>
              </a:extLst>
            </p:cNvPr>
            <p:cNvSpPr/>
            <p:nvPr/>
          </p:nvSpPr>
          <p:spPr>
            <a:xfrm>
              <a:off x="8341922" y="2716849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846BD4EB-71CC-4F18-F317-76D69425B812}"/>
                </a:ext>
              </a:extLst>
            </p:cNvPr>
            <p:cNvSpPr/>
            <p:nvPr/>
          </p:nvSpPr>
          <p:spPr>
            <a:xfrm>
              <a:off x="962025" y="1055259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3913437F-6939-3F60-EF88-8B43CB2DBB53}"/>
                </a:ext>
              </a:extLst>
            </p:cNvPr>
            <p:cNvSpPr/>
            <p:nvPr/>
          </p:nvSpPr>
          <p:spPr>
            <a:xfrm>
              <a:off x="613346" y="1655189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E6BF8A05-22A9-D8CB-43B7-501EA721F248}"/>
                </a:ext>
              </a:extLst>
            </p:cNvPr>
            <p:cNvSpPr/>
            <p:nvPr/>
          </p:nvSpPr>
          <p:spPr>
            <a:xfrm>
              <a:off x="8470636" y="2091234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B7014465-63A5-E693-2E47-469AA828E83F}"/>
                </a:ext>
              </a:extLst>
            </p:cNvPr>
            <p:cNvSpPr/>
            <p:nvPr/>
          </p:nvSpPr>
          <p:spPr>
            <a:xfrm>
              <a:off x="7429500" y="609091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24" name="Marcador de texto 38">
            <a:extLst>
              <a:ext uri="{FF2B5EF4-FFF2-40B4-BE49-F238E27FC236}">
                <a16:creationId xmlns:a16="http://schemas.microsoft.com/office/drawing/2014/main" id="{B7DA4258-2856-4DEC-8E98-56C61DD34358}"/>
              </a:ext>
            </a:extLst>
          </p:cNvPr>
          <p:cNvSpPr txBox="1">
            <a:spLocks/>
          </p:cNvSpPr>
          <p:nvPr/>
        </p:nvSpPr>
        <p:spPr>
          <a:xfrm>
            <a:off x="995347" y="2880644"/>
            <a:ext cx="1988314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LAN</a:t>
            </a:r>
          </a:p>
        </p:txBody>
      </p:sp>
      <p:sp>
        <p:nvSpPr>
          <p:cNvPr id="33" name="Marcador de texto 37">
            <a:extLst>
              <a:ext uri="{FF2B5EF4-FFF2-40B4-BE49-F238E27FC236}">
                <a16:creationId xmlns:a16="http://schemas.microsoft.com/office/drawing/2014/main" id="{5FB0DF89-1A80-431C-BFF6-E612ED81E70A}"/>
              </a:ext>
            </a:extLst>
          </p:cNvPr>
          <p:cNvSpPr txBox="1">
            <a:spLocks/>
          </p:cNvSpPr>
          <p:nvPr/>
        </p:nvSpPr>
        <p:spPr>
          <a:xfrm>
            <a:off x="3747248" y="3508882"/>
            <a:ext cx="1988314" cy="8597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Jaringan</a:t>
            </a:r>
            <a:r>
              <a:rPr lang="en-US" dirty="0"/>
              <a:t> yang </a:t>
            </a:r>
            <a:r>
              <a:rPr lang="en-US" dirty="0" err="1"/>
              <a:t>mencakup</a:t>
            </a:r>
            <a:r>
              <a:rPr lang="en-US" dirty="0"/>
              <a:t> area </a:t>
            </a:r>
            <a:r>
              <a:rPr lang="en-US" dirty="0" err="1"/>
              <a:t>kota</a:t>
            </a:r>
            <a:r>
              <a:rPr lang="en-US" dirty="0"/>
              <a:t>.</a:t>
            </a:r>
          </a:p>
        </p:txBody>
      </p:sp>
      <p:sp>
        <p:nvSpPr>
          <p:cNvPr id="34" name="Marcador de texto 38">
            <a:extLst>
              <a:ext uri="{FF2B5EF4-FFF2-40B4-BE49-F238E27FC236}">
                <a16:creationId xmlns:a16="http://schemas.microsoft.com/office/drawing/2014/main" id="{F75E2A6C-737E-47BF-87C7-9BC765F339CE}"/>
              </a:ext>
            </a:extLst>
          </p:cNvPr>
          <p:cNvSpPr txBox="1">
            <a:spLocks/>
          </p:cNvSpPr>
          <p:nvPr/>
        </p:nvSpPr>
        <p:spPr>
          <a:xfrm>
            <a:off x="3208759" y="3177150"/>
            <a:ext cx="3065292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(Metropolitan Area Network)</a:t>
            </a:r>
          </a:p>
        </p:txBody>
      </p:sp>
      <p:sp>
        <p:nvSpPr>
          <p:cNvPr id="46" name="Marcador de texto 38">
            <a:extLst>
              <a:ext uri="{FF2B5EF4-FFF2-40B4-BE49-F238E27FC236}">
                <a16:creationId xmlns:a16="http://schemas.microsoft.com/office/drawing/2014/main" id="{DED396DB-D4CD-46F2-9598-AD13AD25AB00}"/>
              </a:ext>
            </a:extLst>
          </p:cNvPr>
          <p:cNvSpPr txBox="1">
            <a:spLocks/>
          </p:cNvSpPr>
          <p:nvPr/>
        </p:nvSpPr>
        <p:spPr>
          <a:xfrm>
            <a:off x="3747248" y="2880644"/>
            <a:ext cx="1988314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Man</a:t>
            </a:r>
          </a:p>
        </p:txBody>
      </p:sp>
      <p:sp>
        <p:nvSpPr>
          <p:cNvPr id="54" name="Marcador de texto 37">
            <a:extLst>
              <a:ext uri="{FF2B5EF4-FFF2-40B4-BE49-F238E27FC236}">
                <a16:creationId xmlns:a16="http://schemas.microsoft.com/office/drawing/2014/main" id="{C3ED15F1-4F21-4CBE-A24F-F521B54BA420}"/>
              </a:ext>
            </a:extLst>
          </p:cNvPr>
          <p:cNvSpPr txBox="1">
            <a:spLocks/>
          </p:cNvSpPr>
          <p:nvPr/>
        </p:nvSpPr>
        <p:spPr>
          <a:xfrm>
            <a:off x="6383667" y="3508882"/>
            <a:ext cx="1988314" cy="8597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Jaringan</a:t>
            </a:r>
            <a:r>
              <a:rPr lang="en-US" dirty="0"/>
              <a:t> yang </a:t>
            </a:r>
            <a:r>
              <a:rPr lang="en-US" dirty="0" err="1"/>
              <a:t>mencakup</a:t>
            </a:r>
            <a:r>
              <a:rPr lang="en-US" dirty="0"/>
              <a:t> area </a:t>
            </a:r>
            <a:r>
              <a:rPr lang="en-US" dirty="0" err="1"/>
              <a:t>geografis</a:t>
            </a:r>
            <a:r>
              <a:rPr lang="en-US" dirty="0"/>
              <a:t> </a:t>
            </a:r>
            <a:r>
              <a:rPr lang="en-US" dirty="0" err="1"/>
              <a:t>luas</a:t>
            </a:r>
            <a:r>
              <a:rPr lang="en-US" dirty="0"/>
              <a:t>, </a:t>
            </a:r>
            <a:r>
              <a:rPr lang="en-US" dirty="0" err="1"/>
              <a:t>seperti</a:t>
            </a:r>
            <a:r>
              <a:rPr lang="en-US" dirty="0"/>
              <a:t> negara.</a:t>
            </a:r>
          </a:p>
        </p:txBody>
      </p:sp>
      <p:sp>
        <p:nvSpPr>
          <p:cNvPr id="55" name="Marcador de texto 38">
            <a:extLst>
              <a:ext uri="{FF2B5EF4-FFF2-40B4-BE49-F238E27FC236}">
                <a16:creationId xmlns:a16="http://schemas.microsoft.com/office/drawing/2014/main" id="{D2B8CF91-95A9-43B4-B994-17F690636FB1}"/>
              </a:ext>
            </a:extLst>
          </p:cNvPr>
          <p:cNvSpPr txBox="1">
            <a:spLocks/>
          </p:cNvSpPr>
          <p:nvPr/>
        </p:nvSpPr>
        <p:spPr>
          <a:xfrm>
            <a:off x="6122314" y="3177150"/>
            <a:ext cx="2511020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(Wide Area Network)</a:t>
            </a:r>
          </a:p>
        </p:txBody>
      </p:sp>
      <p:sp>
        <p:nvSpPr>
          <p:cNvPr id="60" name="Marcador de texto 38">
            <a:extLst>
              <a:ext uri="{FF2B5EF4-FFF2-40B4-BE49-F238E27FC236}">
                <a16:creationId xmlns:a16="http://schemas.microsoft.com/office/drawing/2014/main" id="{4DA09074-DC90-4C6D-A52A-FE4D45F92711}"/>
              </a:ext>
            </a:extLst>
          </p:cNvPr>
          <p:cNvSpPr txBox="1">
            <a:spLocks/>
          </p:cNvSpPr>
          <p:nvPr/>
        </p:nvSpPr>
        <p:spPr>
          <a:xfrm>
            <a:off x="6383667" y="2880644"/>
            <a:ext cx="1988314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Wan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A424AB3-5FC6-40A2-976A-09F370B3A2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" t="17567" r="77283" b="31558"/>
          <a:stretch>
            <a:fillRect/>
          </a:stretch>
        </p:blipFill>
        <p:spPr>
          <a:xfrm>
            <a:off x="1468521" y="1946222"/>
            <a:ext cx="1041966" cy="1041321"/>
          </a:xfrm>
          <a:custGeom>
            <a:avLst/>
            <a:gdLst>
              <a:gd name="connsiteX0" fmla="*/ 798789 w 1546801"/>
              <a:gd name="connsiteY0" fmla="*/ 0 h 1545844"/>
              <a:gd name="connsiteX1" fmla="*/ 852327 w 1546801"/>
              <a:gd name="connsiteY1" fmla="*/ 2704 h 1545844"/>
              <a:gd name="connsiteX2" fmla="*/ 1546801 w 1546801"/>
              <a:gd name="connsiteY2" fmla="*/ 772277 h 1545844"/>
              <a:gd name="connsiteX3" fmla="*/ 773234 w 1546801"/>
              <a:gd name="connsiteY3" fmla="*/ 1545844 h 1545844"/>
              <a:gd name="connsiteX4" fmla="*/ 15383 w 1546801"/>
              <a:gd name="connsiteY4" fmla="*/ 928178 h 1545844"/>
              <a:gd name="connsiteX5" fmla="*/ 0 w 1546801"/>
              <a:gd name="connsiteY5" fmla="*/ 775575 h 1545844"/>
              <a:gd name="connsiteX6" fmla="*/ 33717 w 1546801"/>
              <a:gd name="connsiteY6" fmla="*/ 679296 h 1545844"/>
              <a:gd name="connsiteX7" fmla="*/ 758959 w 1546801"/>
              <a:gd name="connsiteY7" fmla="*/ 19099 h 1545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6801" h="1545844">
                <a:moveTo>
                  <a:pt x="798789" y="0"/>
                </a:moveTo>
                <a:lnTo>
                  <a:pt x="852327" y="2704"/>
                </a:lnTo>
                <a:cubicBezTo>
                  <a:pt x="1242403" y="42318"/>
                  <a:pt x="1546801" y="371750"/>
                  <a:pt x="1546801" y="772277"/>
                </a:cubicBezTo>
                <a:cubicBezTo>
                  <a:pt x="1546801" y="1199506"/>
                  <a:pt x="1200463" y="1545844"/>
                  <a:pt x="773234" y="1545844"/>
                </a:cubicBezTo>
                <a:cubicBezTo>
                  <a:pt x="399409" y="1545844"/>
                  <a:pt x="87516" y="1280679"/>
                  <a:pt x="15383" y="928178"/>
                </a:cubicBezTo>
                <a:lnTo>
                  <a:pt x="0" y="775575"/>
                </a:lnTo>
                <a:lnTo>
                  <a:pt x="33717" y="679296"/>
                </a:lnTo>
                <a:cubicBezTo>
                  <a:pt x="149814" y="432049"/>
                  <a:pt x="403730" y="206680"/>
                  <a:pt x="758959" y="19099"/>
                </a:cubicBezTo>
                <a:close/>
              </a:path>
            </a:pathLst>
          </a:cu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0F613B95-BF50-4736-8BEE-581050476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23" t="13076" r="40116" b="34925"/>
          <a:stretch>
            <a:fillRect/>
          </a:stretch>
        </p:blipFill>
        <p:spPr>
          <a:xfrm>
            <a:off x="6926095" y="1866888"/>
            <a:ext cx="1006809" cy="1006809"/>
          </a:xfrm>
          <a:custGeom>
            <a:avLst/>
            <a:gdLst>
              <a:gd name="connsiteX0" fmla="*/ 789989 w 1579978"/>
              <a:gd name="connsiteY0" fmla="*/ 0 h 1579978"/>
              <a:gd name="connsiteX1" fmla="*/ 1579978 w 1579978"/>
              <a:gd name="connsiteY1" fmla="*/ 789989 h 1579978"/>
              <a:gd name="connsiteX2" fmla="*/ 789989 w 1579978"/>
              <a:gd name="connsiteY2" fmla="*/ 1579978 h 1579978"/>
              <a:gd name="connsiteX3" fmla="*/ 0 w 1579978"/>
              <a:gd name="connsiteY3" fmla="*/ 789989 h 1579978"/>
              <a:gd name="connsiteX4" fmla="*/ 789989 w 1579978"/>
              <a:gd name="connsiteY4" fmla="*/ 0 h 157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79978" h="1579978">
                <a:moveTo>
                  <a:pt x="789989" y="0"/>
                </a:moveTo>
                <a:cubicBezTo>
                  <a:pt x="1226288" y="0"/>
                  <a:pt x="1579978" y="353690"/>
                  <a:pt x="1579978" y="789989"/>
                </a:cubicBezTo>
                <a:cubicBezTo>
                  <a:pt x="1579978" y="1226288"/>
                  <a:pt x="1226288" y="1579978"/>
                  <a:pt x="789989" y="1579978"/>
                </a:cubicBezTo>
                <a:cubicBezTo>
                  <a:pt x="353690" y="1579978"/>
                  <a:pt x="0" y="1226288"/>
                  <a:pt x="0" y="789989"/>
                </a:cubicBezTo>
                <a:cubicBezTo>
                  <a:pt x="0" y="353690"/>
                  <a:pt x="353690" y="0"/>
                  <a:pt x="789989" y="0"/>
                </a:cubicBezTo>
                <a:close/>
              </a:path>
            </a:pathLst>
          </a:cu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B8C7749-4D01-4B5D-A8F7-BE215D5AD6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538" y="1789229"/>
            <a:ext cx="1473735" cy="1006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6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2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8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8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8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38" grpId="0"/>
          <p:bldP spid="39" grpId="0"/>
          <p:bldP spid="24" grpId="0"/>
          <p:bldP spid="33" grpId="0"/>
          <p:bldP spid="34" grpId="0"/>
          <p:bldP spid="46" grpId="0"/>
          <p:bldP spid="54" grpId="0"/>
          <p:bldP spid="55" grpId="0"/>
          <p:bldP spid="6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2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8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8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8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38" grpId="0"/>
          <p:bldP spid="39" grpId="0"/>
          <p:bldP spid="24" grpId="0"/>
          <p:bldP spid="33" grpId="0"/>
          <p:bldP spid="34" grpId="0"/>
          <p:bldP spid="46" grpId="0"/>
          <p:bldP spid="54" grpId="0"/>
          <p:bldP spid="55" grpId="0"/>
          <p:bldP spid="60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Forma&#10;&#10;Descripción generada automáticamente">
            <a:extLst>
              <a:ext uri="{FF2B5EF4-FFF2-40B4-BE49-F238E27FC236}">
                <a16:creationId xmlns:a16="http://schemas.microsoft.com/office/drawing/2014/main" id="{F2C40DD3-0FB4-7083-371E-27079241DA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8" t="11190" r="47314" b="12346"/>
          <a:stretch/>
        </p:blipFill>
        <p:spPr>
          <a:xfrm>
            <a:off x="7920953" y="2717322"/>
            <a:ext cx="1223046" cy="1134961"/>
          </a:xfrm>
          <a:prstGeom prst="rect">
            <a:avLst/>
          </a:prstGeom>
        </p:spPr>
      </p:pic>
      <p:pic>
        <p:nvPicPr>
          <p:cNvPr id="3" name="Imagen 2" descr="Patrón de fondo&#10;&#10;Descripción generada automáticamente con confianza baja">
            <a:extLst>
              <a:ext uri="{FF2B5EF4-FFF2-40B4-BE49-F238E27FC236}">
                <a16:creationId xmlns:a16="http://schemas.microsoft.com/office/drawing/2014/main" id="{78444BCE-AC51-0EBF-1E27-A44A5DE82F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98" t="16723" r="2754" b="16966"/>
          <a:stretch/>
        </p:blipFill>
        <p:spPr>
          <a:xfrm flipV="1">
            <a:off x="-171449" y="-68580"/>
            <a:ext cx="3283602" cy="1702336"/>
          </a:xfrm>
          <a:prstGeom prst="rect">
            <a:avLst/>
          </a:prstGeom>
        </p:spPr>
      </p:pic>
      <p:pic>
        <p:nvPicPr>
          <p:cNvPr id="6" name="Imagen 5" descr="Icono&#10;&#10;Descripción generada automáticamente">
            <a:extLst>
              <a:ext uri="{FF2B5EF4-FFF2-40B4-BE49-F238E27FC236}">
                <a16:creationId xmlns:a16="http://schemas.microsoft.com/office/drawing/2014/main" id="{FC5252B5-042A-050D-A4A9-CE2C7BFE62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03" t="24065" r="2121" b="27656"/>
          <a:stretch/>
        </p:blipFill>
        <p:spPr>
          <a:xfrm flipV="1">
            <a:off x="-156282" y="-215983"/>
            <a:ext cx="1832919" cy="1014256"/>
          </a:xfrm>
          <a:prstGeom prst="rect">
            <a:avLst/>
          </a:prstGeom>
        </p:spPr>
      </p:pic>
      <p:pic>
        <p:nvPicPr>
          <p:cNvPr id="7" name="Imagen 6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5EACE198-8088-997F-FD46-02F8E53370E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" t="39961" r="62780" b="21464"/>
          <a:stretch/>
        </p:blipFill>
        <p:spPr>
          <a:xfrm>
            <a:off x="5980573" y="3324297"/>
            <a:ext cx="3163425" cy="1899213"/>
          </a:xfrm>
          <a:prstGeom prst="rect">
            <a:avLst/>
          </a:prstGeom>
        </p:spPr>
      </p:pic>
      <p:pic>
        <p:nvPicPr>
          <p:cNvPr id="9" name="Imagen 8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B5CD2A73-C90A-A1B8-BED4-05152A69158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" r="53804" b="34414"/>
          <a:stretch/>
        </p:blipFill>
        <p:spPr>
          <a:xfrm>
            <a:off x="6752508" y="3284803"/>
            <a:ext cx="2463658" cy="185869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E7DD147-0A38-4E87-9D9A-1D9976EF17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3049" y="1915031"/>
            <a:ext cx="6697902" cy="2325085"/>
          </a:xfrm>
        </p:spPr>
        <p:txBody>
          <a:bodyPr/>
          <a:lstStyle/>
          <a:p>
            <a:r>
              <a:rPr lang="en-US" sz="8000" dirty="0" err="1"/>
              <a:t>Topologi</a:t>
            </a:r>
            <a:r>
              <a:rPr lang="en-US" sz="8000" dirty="0"/>
              <a:t> </a:t>
            </a:r>
            <a:r>
              <a:rPr lang="en-US" sz="8000" dirty="0" err="1"/>
              <a:t>Jaringan</a:t>
            </a:r>
            <a:r>
              <a:rPr lang="en-US" sz="8000" dirty="0"/>
              <a:t> </a:t>
            </a:r>
            <a:r>
              <a:rPr lang="en-US" sz="8000" dirty="0" err="1"/>
              <a:t>Komputer</a:t>
            </a:r>
            <a:endParaRPr lang="en-US" sz="8000" b="1" dirty="0"/>
          </a:p>
        </p:txBody>
      </p:sp>
      <p:pic>
        <p:nvPicPr>
          <p:cNvPr id="15" name="Imagen 14" descr="Imagen que contiene Gráfico circular&#10;&#10;Descripción generada automáticamente">
            <a:extLst>
              <a:ext uri="{FF2B5EF4-FFF2-40B4-BE49-F238E27FC236}">
                <a16:creationId xmlns:a16="http://schemas.microsoft.com/office/drawing/2014/main" id="{41E0F4B5-83D5-81F9-D16E-BFEC6113F8C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0" t="14258" r="3883" b="15917"/>
          <a:stretch/>
        </p:blipFill>
        <p:spPr>
          <a:xfrm rot="17969043">
            <a:off x="-789033" y="3688811"/>
            <a:ext cx="2477967" cy="1102610"/>
          </a:xfrm>
          <a:prstGeom prst="rect">
            <a:avLst/>
          </a:prstGeom>
        </p:spPr>
      </p:pic>
      <p:pic>
        <p:nvPicPr>
          <p:cNvPr id="17" name="Imagen 16" descr="Círculo&#10;&#10;Descripción generada automáticamente">
            <a:extLst>
              <a:ext uri="{FF2B5EF4-FFF2-40B4-BE49-F238E27FC236}">
                <a16:creationId xmlns:a16="http://schemas.microsoft.com/office/drawing/2014/main" id="{80D10D1F-A34B-F59E-0925-BDA9E197E11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341488" y="1076751"/>
            <a:ext cx="801545" cy="799242"/>
          </a:xfrm>
          <a:prstGeom prst="rect">
            <a:avLst/>
          </a:prstGeom>
        </p:spPr>
      </p:pic>
      <p:pic>
        <p:nvPicPr>
          <p:cNvPr id="19" name="Imagen 18" descr="Imagen que contiene Forma&#10;&#10;Descripción generada automáticamente">
            <a:extLst>
              <a:ext uri="{FF2B5EF4-FFF2-40B4-BE49-F238E27FC236}">
                <a16:creationId xmlns:a16="http://schemas.microsoft.com/office/drawing/2014/main" id="{C7F49B56-7AD9-FD06-4831-7F0F265D5FD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0" t="4583" r="22933" b="6607"/>
          <a:stretch/>
        </p:blipFill>
        <p:spPr>
          <a:xfrm>
            <a:off x="7382585" y="-1151886"/>
            <a:ext cx="2300037" cy="2285787"/>
          </a:xfrm>
          <a:prstGeom prst="rect">
            <a:avLst/>
          </a:prstGeom>
        </p:spPr>
      </p:pic>
      <p:pic>
        <p:nvPicPr>
          <p:cNvPr id="20" name="Imagen 19" descr="Icono&#10;&#10;Descripción generada automáticamente">
            <a:extLst>
              <a:ext uri="{FF2B5EF4-FFF2-40B4-BE49-F238E27FC236}">
                <a16:creationId xmlns:a16="http://schemas.microsoft.com/office/drawing/2014/main" id="{F95500FF-5F15-A707-A8B0-D6BB4B4CF0D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14022" r="5733" b="13919"/>
          <a:stretch/>
        </p:blipFill>
        <p:spPr>
          <a:xfrm rot="20639185">
            <a:off x="-354108" y="4382203"/>
            <a:ext cx="1955286" cy="866325"/>
          </a:xfrm>
          <a:prstGeom prst="rect">
            <a:avLst/>
          </a:prstGeom>
        </p:spPr>
      </p:pic>
      <p:pic>
        <p:nvPicPr>
          <p:cNvPr id="21" name="Imagen 20" descr="Imagen que contiene luz, lámpara&#10;&#10;Descripción generada automáticamente">
            <a:extLst>
              <a:ext uri="{FF2B5EF4-FFF2-40B4-BE49-F238E27FC236}">
                <a16:creationId xmlns:a16="http://schemas.microsoft.com/office/drawing/2014/main" id="{5BEF0C80-96ED-ACA3-1509-73CBAD54B15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6158" r="23333" b="5607"/>
          <a:stretch/>
        </p:blipFill>
        <p:spPr>
          <a:xfrm>
            <a:off x="980564" y="3614794"/>
            <a:ext cx="471505" cy="451627"/>
          </a:xfrm>
          <a:prstGeom prst="rect">
            <a:avLst/>
          </a:prstGeom>
        </p:spPr>
      </p:pic>
      <p:sp>
        <p:nvSpPr>
          <p:cNvPr id="23" name="Elipse 22">
            <a:extLst>
              <a:ext uri="{FF2B5EF4-FFF2-40B4-BE49-F238E27FC236}">
                <a16:creationId xmlns:a16="http://schemas.microsoft.com/office/drawing/2014/main" id="{112AC5FB-292F-AF20-3273-D5F7C2185005}"/>
              </a:ext>
            </a:extLst>
          </p:cNvPr>
          <p:cNvSpPr/>
          <p:nvPr/>
        </p:nvSpPr>
        <p:spPr>
          <a:xfrm>
            <a:off x="13407807" y="4655444"/>
            <a:ext cx="81089" cy="810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8168F1AF-FF19-5CE0-ACFA-FC1FAEC94904}"/>
              </a:ext>
            </a:extLst>
          </p:cNvPr>
          <p:cNvGrpSpPr/>
          <p:nvPr/>
        </p:nvGrpSpPr>
        <p:grpSpPr>
          <a:xfrm>
            <a:off x="479578" y="1325239"/>
            <a:ext cx="7725988" cy="3135952"/>
            <a:chOff x="353635" y="1274118"/>
            <a:chExt cx="7977874" cy="323819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013A0A0C-768A-103F-9788-31DBF077BFF4}"/>
                </a:ext>
              </a:extLst>
            </p:cNvPr>
            <p:cNvSpPr/>
            <p:nvPr/>
          </p:nvSpPr>
          <p:spPr>
            <a:xfrm>
              <a:off x="353635" y="2349689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58D7E544-DC0C-C77B-8580-CAE9813CF86B}"/>
                </a:ext>
              </a:extLst>
            </p:cNvPr>
            <p:cNvSpPr/>
            <p:nvPr/>
          </p:nvSpPr>
          <p:spPr>
            <a:xfrm>
              <a:off x="1338442" y="2358303"/>
              <a:ext cx="81089" cy="810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0060FA3F-4E9E-249A-5455-536C4A71EDFC}"/>
                </a:ext>
              </a:extLst>
            </p:cNvPr>
            <p:cNvSpPr/>
            <p:nvPr/>
          </p:nvSpPr>
          <p:spPr>
            <a:xfrm>
              <a:off x="1498925" y="1274118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443307E2-2F1E-6FD3-F1B1-9D1DD0C21CD9}"/>
                </a:ext>
              </a:extLst>
            </p:cNvPr>
            <p:cNvSpPr/>
            <p:nvPr/>
          </p:nvSpPr>
          <p:spPr>
            <a:xfrm>
              <a:off x="1639948" y="2631744"/>
              <a:ext cx="85578" cy="8557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8422F606-6846-2810-C0AA-DCDE5A4FC325}"/>
                </a:ext>
              </a:extLst>
            </p:cNvPr>
            <p:cNvSpPr/>
            <p:nvPr/>
          </p:nvSpPr>
          <p:spPr>
            <a:xfrm>
              <a:off x="7106255" y="1700791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7567F1F1-DB0D-5FC5-18D4-19A9916A379B}"/>
                </a:ext>
              </a:extLst>
            </p:cNvPr>
            <p:cNvSpPr/>
            <p:nvPr/>
          </p:nvSpPr>
          <p:spPr>
            <a:xfrm>
              <a:off x="7604339" y="3866477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5FB70843-6506-4AD3-0AEC-754F6F42C3DF}"/>
                </a:ext>
              </a:extLst>
            </p:cNvPr>
            <p:cNvSpPr/>
            <p:nvPr/>
          </p:nvSpPr>
          <p:spPr>
            <a:xfrm>
              <a:off x="7756739" y="2510730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5FF43F78-8087-7207-A9F4-F0530FFFBDF6}"/>
                </a:ext>
              </a:extLst>
            </p:cNvPr>
            <p:cNvSpPr/>
            <p:nvPr/>
          </p:nvSpPr>
          <p:spPr>
            <a:xfrm>
              <a:off x="8245931" y="1556293"/>
              <a:ext cx="85578" cy="8557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B34D7C7C-0EA5-1847-6DEC-93E82047218F}"/>
                </a:ext>
              </a:extLst>
            </p:cNvPr>
            <p:cNvSpPr/>
            <p:nvPr/>
          </p:nvSpPr>
          <p:spPr>
            <a:xfrm>
              <a:off x="1868805" y="443122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365964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0.00124 L 0.01337 0.03056 " pathEditMode="relative" rAng="0" ptsTypes="AA" p14:bounceEnd="5091">
                                          <p:cBhvr>
                                            <p:cTn id="1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7 0.00123 L 0.01337 0.03055 " pathEditMode="relative" rAng="0" ptsTypes="AA" p14:bounceEnd="5091">
                                          <p:cBhvr>
                                            <p:cTn id="20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2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-1.48148E-6 L 0.00677 -0.0179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-4.93827E-7 L 0.00539 -0.01049 " pathEditMode="relative" rAng="0" ptsTypes="AA">
                                          <p:cBhvr>
                                            <p:cTn id="2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3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2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34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6" dur="2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6 " pathEditMode="relative" rAng="0" ptsTypes="AA">
                                          <p:cBhvr>
                                            <p:cTn id="38" dur="2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4.07407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0" dur="3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10000" decel="1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5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0.00124 L 0.01337 0.03056 " pathEditMode="relative" rAng="0" ptsTypes="AA">
                                          <p:cBhvr>
                                            <p:cTn id="16" dur="6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8" dur="3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7 0.00123 L 0.01337 0.03055 " pathEditMode="relative" rAng="0" ptsTypes="AA">
                                          <p:cBhvr>
                                            <p:cTn id="20" dur="3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2" dur="8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9000" decel="8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2.77778E-7 -1.48148E-6 L 0.00677 -0.0179 " pathEditMode="relative" rAng="0" ptsTypes="AA">
                                          <p:cBhvr>
                                            <p:cTn id="24" dur="2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0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6" dur="6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88889E-6 -4.93827E-7 L 0.00539 -0.01049 " pathEditMode="relative" rAng="0" ptsTypes="AA">
                                          <p:cBhvr>
                                            <p:cTn id="28" dur="4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" y="-52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30" dur="3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2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2222E-6 -0.00185 L 2.22222E-6 0.03765 " pathEditMode="relative" rAng="0" ptsTypes="AA">
                                          <p:cBhvr>
                                            <p:cTn id="34" dur="4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600000">
                                          <p:cBhvr>
                                            <p:cTn id="36" dur="2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0.00185 L 8.33333E-7 0.03766 " pathEditMode="relative" rAng="0" ptsTypes="AA">
                                          <p:cBhvr>
                                            <p:cTn id="38" dur="2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2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1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8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4AD8DF-7D23-45C7-BCC3-90B63A7C0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7731" y="629503"/>
            <a:ext cx="5848538" cy="732904"/>
          </a:xfrm>
        </p:spPr>
        <p:txBody>
          <a:bodyPr>
            <a:noAutofit/>
          </a:bodyPr>
          <a:lstStyle/>
          <a:p>
            <a:r>
              <a:rPr lang="en-US" sz="6000" dirty="0" err="1"/>
              <a:t>Topologi</a:t>
            </a:r>
            <a:r>
              <a:rPr lang="en-US" sz="6000" dirty="0"/>
              <a:t> </a:t>
            </a:r>
            <a:r>
              <a:rPr lang="en-US" sz="6000" dirty="0" err="1"/>
              <a:t>Fisik</a:t>
            </a:r>
            <a:endParaRPr lang="en-US" sz="6000" dirty="0"/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5C387135-7A72-C821-8A8B-6CF7ECC5C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02673" y="2171526"/>
            <a:ext cx="2343653" cy="467974"/>
          </a:xfrm>
        </p:spPr>
        <p:txBody>
          <a:bodyPr/>
          <a:lstStyle/>
          <a:p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kabel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.</a:t>
            </a:r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D5E26916-7F3B-BEAB-0511-C65D3D2F300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96949" y="1935426"/>
            <a:ext cx="1299925" cy="749420"/>
          </a:xfrm>
        </p:spPr>
        <p:txBody>
          <a:bodyPr/>
          <a:lstStyle/>
          <a:p>
            <a:r>
              <a:rPr lang="en-US" sz="6600" dirty="0"/>
              <a:t>01</a:t>
            </a:r>
          </a:p>
        </p:txBody>
      </p:sp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0A6B2A40-59D6-3D0F-7E54-18650D8F85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2102673" y="1915519"/>
            <a:ext cx="2343653" cy="392481"/>
          </a:xfrm>
        </p:spPr>
        <p:txBody>
          <a:bodyPr/>
          <a:lstStyle/>
          <a:p>
            <a:r>
              <a:rPr lang="en-US" sz="2800" dirty="0"/>
              <a:t>Bus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C3820936-0AE4-D37D-0A49-8665A47B8FA8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4561091" y="1935426"/>
            <a:ext cx="1305724" cy="749420"/>
          </a:xfrm>
        </p:spPr>
        <p:txBody>
          <a:bodyPr/>
          <a:lstStyle/>
          <a:p>
            <a:r>
              <a:rPr lang="en-US" sz="6600" dirty="0"/>
              <a:t>02</a:t>
            </a:r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372ACB73-1EEA-7A77-34CA-9B47D63D4F77}"/>
              </a:ext>
            </a:extLst>
          </p:cNvPr>
          <p:cNvSpPr>
            <a:spLocks noGrp="1"/>
          </p:cNvSpPr>
          <p:nvPr>
            <p:ph type="body" idx="25"/>
          </p:nvPr>
        </p:nvSpPr>
        <p:spPr>
          <a:xfrm>
            <a:off x="796949" y="3039612"/>
            <a:ext cx="1299925" cy="749420"/>
          </a:xfrm>
        </p:spPr>
        <p:txBody>
          <a:bodyPr/>
          <a:lstStyle/>
          <a:p>
            <a:r>
              <a:rPr lang="en-US" sz="6600" dirty="0"/>
              <a:t>03</a:t>
            </a:r>
          </a:p>
        </p:txBody>
      </p:sp>
      <p:sp>
        <p:nvSpPr>
          <p:cNvPr id="42" name="Marcador de texto 41">
            <a:extLst>
              <a:ext uri="{FF2B5EF4-FFF2-40B4-BE49-F238E27FC236}">
                <a16:creationId xmlns:a16="http://schemas.microsoft.com/office/drawing/2014/main" id="{0F13B525-5D5C-E569-D8A2-252F9FB66921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4561091" y="3039612"/>
            <a:ext cx="1305724" cy="749420"/>
          </a:xfrm>
        </p:spPr>
        <p:txBody>
          <a:bodyPr/>
          <a:lstStyle/>
          <a:p>
            <a:r>
              <a:rPr lang="en-US" sz="6600" dirty="0"/>
              <a:t>04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F035AD5-85F8-884B-6B0E-E6B87D66897D}"/>
              </a:ext>
            </a:extLst>
          </p:cNvPr>
          <p:cNvGrpSpPr/>
          <p:nvPr/>
        </p:nvGrpSpPr>
        <p:grpSpPr>
          <a:xfrm>
            <a:off x="534432" y="918216"/>
            <a:ext cx="7930332" cy="779096"/>
            <a:chOff x="400539" y="905062"/>
            <a:chExt cx="8198117" cy="805404"/>
          </a:xfrm>
        </p:grpSpPr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5B77E4B7-0F24-AC14-5CE2-67CF0CC9FA63}"/>
                </a:ext>
              </a:extLst>
            </p:cNvPr>
            <p:cNvSpPr/>
            <p:nvPr/>
          </p:nvSpPr>
          <p:spPr>
            <a:xfrm>
              <a:off x="730437" y="1624888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C64B76C5-D4BF-899A-4C94-8BDF2E1487B6}"/>
                </a:ext>
              </a:extLst>
            </p:cNvPr>
            <p:cNvSpPr/>
            <p:nvPr/>
          </p:nvSpPr>
          <p:spPr>
            <a:xfrm>
              <a:off x="400539" y="1082027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0F86804F-3376-8490-AD49-33AE12D7D417}"/>
                </a:ext>
              </a:extLst>
            </p:cNvPr>
            <p:cNvSpPr/>
            <p:nvPr/>
          </p:nvSpPr>
          <p:spPr>
            <a:xfrm>
              <a:off x="8047335" y="90506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8C5A5FE4-ED7E-0EEC-4114-41C560842EA9}"/>
                </a:ext>
              </a:extLst>
            </p:cNvPr>
            <p:cNvSpPr/>
            <p:nvPr/>
          </p:nvSpPr>
          <p:spPr>
            <a:xfrm>
              <a:off x="8446256" y="131472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6B84C2C2-AAFF-58FA-C5CB-7EC8EA793ADC}"/>
                </a:ext>
              </a:extLst>
            </p:cNvPr>
            <p:cNvSpPr/>
            <p:nvPr/>
          </p:nvSpPr>
          <p:spPr>
            <a:xfrm>
              <a:off x="1302787" y="911824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" name="Marcador de texto 38">
            <a:extLst>
              <a:ext uri="{FF2B5EF4-FFF2-40B4-BE49-F238E27FC236}">
                <a16:creationId xmlns:a16="http://schemas.microsoft.com/office/drawing/2014/main" id="{242FC008-756E-41A3-8D83-F99F81508622}"/>
              </a:ext>
            </a:extLst>
          </p:cNvPr>
          <p:cNvSpPr txBox="1">
            <a:spLocks/>
          </p:cNvSpPr>
          <p:nvPr/>
        </p:nvSpPr>
        <p:spPr>
          <a:xfrm>
            <a:off x="796949" y="4037583"/>
            <a:ext cx="1299925" cy="7494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00" dirty="0"/>
              <a:t>05</a:t>
            </a:r>
          </a:p>
        </p:txBody>
      </p:sp>
      <p:sp>
        <p:nvSpPr>
          <p:cNvPr id="28" name="Marcador de texto 41">
            <a:extLst>
              <a:ext uri="{FF2B5EF4-FFF2-40B4-BE49-F238E27FC236}">
                <a16:creationId xmlns:a16="http://schemas.microsoft.com/office/drawing/2014/main" id="{EB86CD63-64A6-46C3-86DB-31C5CD9F81C5}"/>
              </a:ext>
            </a:extLst>
          </p:cNvPr>
          <p:cNvSpPr txBox="1">
            <a:spLocks/>
          </p:cNvSpPr>
          <p:nvPr/>
        </p:nvSpPr>
        <p:spPr>
          <a:xfrm>
            <a:off x="4561091" y="4037583"/>
            <a:ext cx="1305724" cy="7494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9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00" dirty="0"/>
              <a:t>06</a:t>
            </a:r>
          </a:p>
        </p:txBody>
      </p:sp>
      <p:sp>
        <p:nvSpPr>
          <p:cNvPr id="31" name="Marcador de texto 22">
            <a:extLst>
              <a:ext uri="{FF2B5EF4-FFF2-40B4-BE49-F238E27FC236}">
                <a16:creationId xmlns:a16="http://schemas.microsoft.com/office/drawing/2014/main" id="{D5C58D44-CABF-493E-8CA2-3AFE8E85B40B}"/>
              </a:ext>
            </a:extLst>
          </p:cNvPr>
          <p:cNvSpPr txBox="1">
            <a:spLocks/>
          </p:cNvSpPr>
          <p:nvPr/>
        </p:nvSpPr>
        <p:spPr>
          <a:xfrm>
            <a:off x="5872614" y="2171526"/>
            <a:ext cx="2343653" cy="4679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Menghubungkan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lingkaran</a:t>
            </a:r>
            <a:r>
              <a:rPr lang="en-US" dirty="0"/>
              <a:t>.</a:t>
            </a:r>
          </a:p>
        </p:txBody>
      </p:sp>
      <p:sp>
        <p:nvSpPr>
          <p:cNvPr id="32" name="Marcador de texto 24">
            <a:extLst>
              <a:ext uri="{FF2B5EF4-FFF2-40B4-BE49-F238E27FC236}">
                <a16:creationId xmlns:a16="http://schemas.microsoft.com/office/drawing/2014/main" id="{0794EB20-68A4-4FFB-B5BD-01A0A1211923}"/>
              </a:ext>
            </a:extLst>
          </p:cNvPr>
          <p:cNvSpPr txBox="1">
            <a:spLocks/>
          </p:cNvSpPr>
          <p:nvPr/>
        </p:nvSpPr>
        <p:spPr>
          <a:xfrm>
            <a:off x="5872614" y="1915519"/>
            <a:ext cx="2343653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Ring</a:t>
            </a:r>
          </a:p>
        </p:txBody>
      </p:sp>
      <p:sp>
        <p:nvSpPr>
          <p:cNvPr id="44" name="Marcador de texto 22">
            <a:extLst>
              <a:ext uri="{FF2B5EF4-FFF2-40B4-BE49-F238E27FC236}">
                <a16:creationId xmlns:a16="http://schemas.microsoft.com/office/drawing/2014/main" id="{C2153C47-56A7-4498-B0F6-7B589CCC3F8F}"/>
              </a:ext>
            </a:extLst>
          </p:cNvPr>
          <p:cNvSpPr txBox="1">
            <a:spLocks/>
          </p:cNvSpPr>
          <p:nvPr/>
        </p:nvSpPr>
        <p:spPr>
          <a:xfrm>
            <a:off x="2102673" y="3308642"/>
            <a:ext cx="2343653" cy="4679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Menghubungkan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titik</a:t>
            </a:r>
            <a:r>
              <a:rPr lang="en-US" dirty="0"/>
              <a:t> </a:t>
            </a:r>
            <a:r>
              <a:rPr lang="en-US" dirty="0" err="1"/>
              <a:t>pusat</a:t>
            </a:r>
            <a:r>
              <a:rPr lang="en-US" dirty="0"/>
              <a:t>.</a:t>
            </a:r>
          </a:p>
        </p:txBody>
      </p:sp>
      <p:sp>
        <p:nvSpPr>
          <p:cNvPr id="45" name="Marcador de texto 24">
            <a:extLst>
              <a:ext uri="{FF2B5EF4-FFF2-40B4-BE49-F238E27FC236}">
                <a16:creationId xmlns:a16="http://schemas.microsoft.com/office/drawing/2014/main" id="{E3F1F16D-08F1-403E-9A0F-4EEAAB6DF789}"/>
              </a:ext>
            </a:extLst>
          </p:cNvPr>
          <p:cNvSpPr txBox="1">
            <a:spLocks/>
          </p:cNvSpPr>
          <p:nvPr/>
        </p:nvSpPr>
        <p:spPr>
          <a:xfrm>
            <a:off x="2102673" y="3052635"/>
            <a:ext cx="2343653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Star</a:t>
            </a:r>
          </a:p>
        </p:txBody>
      </p:sp>
      <p:sp>
        <p:nvSpPr>
          <p:cNvPr id="46" name="Marcador de texto 22">
            <a:extLst>
              <a:ext uri="{FF2B5EF4-FFF2-40B4-BE49-F238E27FC236}">
                <a16:creationId xmlns:a16="http://schemas.microsoft.com/office/drawing/2014/main" id="{C93E0D90-782E-4AEA-B3AC-583B9B7E02DA}"/>
              </a:ext>
            </a:extLst>
          </p:cNvPr>
          <p:cNvSpPr txBox="1">
            <a:spLocks/>
          </p:cNvSpPr>
          <p:nvPr/>
        </p:nvSpPr>
        <p:spPr>
          <a:xfrm>
            <a:off x="5872614" y="3308642"/>
            <a:ext cx="2343653" cy="4679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Perkembangan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topologi</a:t>
            </a:r>
            <a:r>
              <a:rPr lang="en-US" dirty="0"/>
              <a:t> star.</a:t>
            </a:r>
          </a:p>
        </p:txBody>
      </p:sp>
      <p:sp>
        <p:nvSpPr>
          <p:cNvPr id="47" name="Marcador de texto 24">
            <a:extLst>
              <a:ext uri="{FF2B5EF4-FFF2-40B4-BE49-F238E27FC236}">
                <a16:creationId xmlns:a16="http://schemas.microsoft.com/office/drawing/2014/main" id="{0F009FAD-19AF-4170-A22D-122307B234F0}"/>
              </a:ext>
            </a:extLst>
          </p:cNvPr>
          <p:cNvSpPr txBox="1">
            <a:spLocks/>
          </p:cNvSpPr>
          <p:nvPr/>
        </p:nvSpPr>
        <p:spPr>
          <a:xfrm>
            <a:off x="5872614" y="3052635"/>
            <a:ext cx="2343653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Extended Star</a:t>
            </a:r>
            <a:r>
              <a:rPr lang="en-US" sz="2800" dirty="0"/>
              <a:t>:</a:t>
            </a:r>
          </a:p>
        </p:txBody>
      </p:sp>
      <p:sp>
        <p:nvSpPr>
          <p:cNvPr id="48" name="Marcador de texto 22">
            <a:extLst>
              <a:ext uri="{FF2B5EF4-FFF2-40B4-BE49-F238E27FC236}">
                <a16:creationId xmlns:a16="http://schemas.microsoft.com/office/drawing/2014/main" id="{EBFE374E-EA19-497A-8E01-50AE421C3F7F}"/>
              </a:ext>
            </a:extLst>
          </p:cNvPr>
          <p:cNvSpPr txBox="1">
            <a:spLocks/>
          </p:cNvSpPr>
          <p:nvPr/>
        </p:nvSpPr>
        <p:spPr>
          <a:xfrm>
            <a:off x="2102673" y="4281174"/>
            <a:ext cx="2343653" cy="4679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/>
              <a:t>Mirip dengan extended star, dengan hierarki.</a:t>
            </a:r>
            <a:endParaRPr lang="en-US" dirty="0"/>
          </a:p>
        </p:txBody>
      </p:sp>
      <p:sp>
        <p:nvSpPr>
          <p:cNvPr id="49" name="Marcador de texto 24">
            <a:extLst>
              <a:ext uri="{FF2B5EF4-FFF2-40B4-BE49-F238E27FC236}">
                <a16:creationId xmlns:a16="http://schemas.microsoft.com/office/drawing/2014/main" id="{35794725-E765-4546-A1CD-C394AB3178C9}"/>
              </a:ext>
            </a:extLst>
          </p:cNvPr>
          <p:cNvSpPr txBox="1">
            <a:spLocks/>
          </p:cNvSpPr>
          <p:nvPr/>
        </p:nvSpPr>
        <p:spPr>
          <a:xfrm>
            <a:off x="2102673" y="4025167"/>
            <a:ext cx="2343653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Hierarchical</a:t>
            </a:r>
          </a:p>
        </p:txBody>
      </p:sp>
      <p:sp>
        <p:nvSpPr>
          <p:cNvPr id="50" name="Marcador de texto 22">
            <a:extLst>
              <a:ext uri="{FF2B5EF4-FFF2-40B4-BE49-F238E27FC236}">
                <a16:creationId xmlns:a16="http://schemas.microsoft.com/office/drawing/2014/main" id="{68D70FFA-0066-463A-91E5-EDF345ADEB0D}"/>
              </a:ext>
            </a:extLst>
          </p:cNvPr>
          <p:cNvSpPr txBox="1">
            <a:spLocks/>
          </p:cNvSpPr>
          <p:nvPr/>
        </p:nvSpPr>
        <p:spPr>
          <a:xfrm>
            <a:off x="5872614" y="4281174"/>
            <a:ext cx="2592150" cy="4679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Menghubungkan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lainnya</a:t>
            </a:r>
            <a:r>
              <a:rPr lang="en-US" dirty="0"/>
              <a:t>.</a:t>
            </a:r>
          </a:p>
        </p:txBody>
      </p:sp>
      <p:sp>
        <p:nvSpPr>
          <p:cNvPr id="51" name="Marcador de texto 24">
            <a:extLst>
              <a:ext uri="{FF2B5EF4-FFF2-40B4-BE49-F238E27FC236}">
                <a16:creationId xmlns:a16="http://schemas.microsoft.com/office/drawing/2014/main" id="{5A0493B2-069D-4CE4-AB8C-1A003DAE69CD}"/>
              </a:ext>
            </a:extLst>
          </p:cNvPr>
          <p:cNvSpPr txBox="1">
            <a:spLocks/>
          </p:cNvSpPr>
          <p:nvPr/>
        </p:nvSpPr>
        <p:spPr>
          <a:xfrm>
            <a:off x="5872614" y="4025167"/>
            <a:ext cx="2343653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Mesh</a:t>
            </a:r>
          </a:p>
        </p:txBody>
      </p:sp>
    </p:spTree>
    <p:extLst>
      <p:ext uri="{BB962C8B-B14F-4D97-AF65-F5344CB8AC3E}">
        <p14:creationId xmlns:p14="http://schemas.microsoft.com/office/powerpoint/2010/main" val="165490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2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2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2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2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12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2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12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2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12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12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6" grpId="0"/>
          <p:bldP spid="39" grpId="0"/>
          <p:bldP spid="42" grpId="0"/>
          <p:bldP spid="22" grpId="0"/>
          <p:bldP spid="28" grpId="0"/>
          <p:bldP spid="31" grpId="0"/>
          <p:bldP spid="32" grpId="0"/>
          <p:bldP spid="44" grpId="0"/>
          <p:bldP spid="45" grpId="0"/>
          <p:bldP spid="46" grpId="0"/>
          <p:bldP spid="47" grpId="0"/>
          <p:bldP spid="48" grpId="0"/>
          <p:bldP spid="49" grpId="0"/>
          <p:bldP spid="50" grpId="0"/>
          <p:bldP spid="5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2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12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2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12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2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12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2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12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2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12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12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6" grpId="0"/>
          <p:bldP spid="39" grpId="0"/>
          <p:bldP spid="42" grpId="0"/>
          <p:bldP spid="22" grpId="0"/>
          <p:bldP spid="28" grpId="0"/>
          <p:bldP spid="31" grpId="0"/>
          <p:bldP spid="32" grpId="0"/>
          <p:bldP spid="44" grpId="0"/>
          <p:bldP spid="45" grpId="0"/>
          <p:bldP spid="46" grpId="0"/>
          <p:bldP spid="47" grpId="0"/>
          <p:bldP spid="48" grpId="0"/>
          <p:bldP spid="49" grpId="0"/>
          <p:bldP spid="50" grpId="0"/>
          <p:bldP spid="51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4AD8DF-7D23-45C7-BCC3-90B63A7C0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7731" y="957436"/>
            <a:ext cx="5848538" cy="732904"/>
          </a:xfrm>
        </p:spPr>
        <p:txBody>
          <a:bodyPr>
            <a:noAutofit/>
          </a:bodyPr>
          <a:lstStyle/>
          <a:p>
            <a:r>
              <a:rPr lang="en-US" sz="6000" dirty="0" err="1"/>
              <a:t>Topologi</a:t>
            </a:r>
            <a:r>
              <a:rPr lang="en-US" sz="6000" dirty="0"/>
              <a:t> </a:t>
            </a:r>
            <a:r>
              <a:rPr lang="en-US" sz="6000" dirty="0" err="1"/>
              <a:t>Logik</a:t>
            </a:r>
            <a:endParaRPr lang="en-US" sz="6000" dirty="0"/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5C387135-7A72-C821-8A8B-6CF7ECC5C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02673" y="3085926"/>
            <a:ext cx="2343653" cy="467974"/>
          </a:xfrm>
        </p:spPr>
        <p:txBody>
          <a:bodyPr/>
          <a:lstStyle/>
          <a:p>
            <a:r>
              <a:rPr lang="pt-BR" dirty="0"/>
              <a:t>Mengirim data ke semua perangkat.</a:t>
            </a:r>
            <a:endParaRPr lang="en-US" dirty="0"/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D5E26916-7F3B-BEAB-0511-C65D3D2F300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96949" y="2849826"/>
            <a:ext cx="1299925" cy="749420"/>
          </a:xfrm>
        </p:spPr>
        <p:txBody>
          <a:bodyPr/>
          <a:lstStyle/>
          <a:p>
            <a:r>
              <a:rPr lang="en-US" sz="7200" dirty="0"/>
              <a:t>01</a:t>
            </a:r>
          </a:p>
        </p:txBody>
      </p:sp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0A6B2A40-59D6-3D0F-7E54-18650D8F85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2102673" y="2829919"/>
            <a:ext cx="2343653" cy="392481"/>
          </a:xfrm>
        </p:spPr>
        <p:txBody>
          <a:bodyPr/>
          <a:lstStyle/>
          <a:p>
            <a:r>
              <a:rPr lang="en-US" dirty="0"/>
              <a:t>Broadcast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C3820936-0AE4-D37D-0A49-8665A47B8FA8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4561091" y="2849826"/>
            <a:ext cx="1305724" cy="749420"/>
          </a:xfrm>
        </p:spPr>
        <p:txBody>
          <a:bodyPr/>
          <a:lstStyle/>
          <a:p>
            <a:r>
              <a:rPr lang="en-US" sz="7200" dirty="0"/>
              <a:t>02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F035AD5-85F8-884B-6B0E-E6B87D66897D}"/>
              </a:ext>
            </a:extLst>
          </p:cNvPr>
          <p:cNvGrpSpPr/>
          <p:nvPr/>
        </p:nvGrpSpPr>
        <p:grpSpPr>
          <a:xfrm>
            <a:off x="534432" y="918216"/>
            <a:ext cx="7930332" cy="779096"/>
            <a:chOff x="400539" y="905062"/>
            <a:chExt cx="8198117" cy="805404"/>
          </a:xfrm>
        </p:grpSpPr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5B77E4B7-0F24-AC14-5CE2-67CF0CC9FA63}"/>
                </a:ext>
              </a:extLst>
            </p:cNvPr>
            <p:cNvSpPr/>
            <p:nvPr/>
          </p:nvSpPr>
          <p:spPr>
            <a:xfrm>
              <a:off x="730437" y="1624888"/>
              <a:ext cx="85578" cy="8557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C64B76C5-D4BF-899A-4C94-8BDF2E1487B6}"/>
                </a:ext>
              </a:extLst>
            </p:cNvPr>
            <p:cNvSpPr/>
            <p:nvPr/>
          </p:nvSpPr>
          <p:spPr>
            <a:xfrm>
              <a:off x="400539" y="1082027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0F86804F-3376-8490-AD49-33AE12D7D417}"/>
                </a:ext>
              </a:extLst>
            </p:cNvPr>
            <p:cNvSpPr/>
            <p:nvPr/>
          </p:nvSpPr>
          <p:spPr>
            <a:xfrm>
              <a:off x="8047335" y="90506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8C5A5FE4-ED7E-0EEC-4114-41C560842EA9}"/>
                </a:ext>
              </a:extLst>
            </p:cNvPr>
            <p:cNvSpPr/>
            <p:nvPr/>
          </p:nvSpPr>
          <p:spPr>
            <a:xfrm>
              <a:off x="8446256" y="1314726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Elipse 12">
              <a:extLst>
                <a:ext uri="{FF2B5EF4-FFF2-40B4-BE49-F238E27FC236}">
                  <a16:creationId xmlns:a16="http://schemas.microsoft.com/office/drawing/2014/main" id="{6B84C2C2-AAFF-58FA-C5CB-7EC8EA793ADC}"/>
                </a:ext>
              </a:extLst>
            </p:cNvPr>
            <p:cNvSpPr/>
            <p:nvPr/>
          </p:nvSpPr>
          <p:spPr>
            <a:xfrm>
              <a:off x="1302787" y="911824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Marcador de texto 22">
            <a:extLst>
              <a:ext uri="{FF2B5EF4-FFF2-40B4-BE49-F238E27FC236}">
                <a16:creationId xmlns:a16="http://schemas.microsoft.com/office/drawing/2014/main" id="{D5C58D44-CABF-493E-8CA2-3AFE8E85B40B}"/>
              </a:ext>
            </a:extLst>
          </p:cNvPr>
          <p:cNvSpPr txBox="1">
            <a:spLocks/>
          </p:cNvSpPr>
          <p:nvPr/>
        </p:nvSpPr>
        <p:spPr>
          <a:xfrm>
            <a:off x="5872614" y="3085926"/>
            <a:ext cx="2343653" cy="4679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Mengatur</a:t>
            </a:r>
            <a:r>
              <a:rPr lang="en-US" dirty="0"/>
              <a:t> </a:t>
            </a:r>
            <a:r>
              <a:rPr lang="en-US" dirty="0" err="1"/>
              <a:t>pengiriman</a:t>
            </a:r>
            <a:r>
              <a:rPr lang="en-US" dirty="0"/>
              <a:t> data </a:t>
            </a:r>
            <a:r>
              <a:rPr lang="en-US" dirty="0" err="1"/>
              <a:t>dengan</a:t>
            </a:r>
            <a:r>
              <a:rPr lang="en-US" dirty="0"/>
              <a:t> token.</a:t>
            </a:r>
          </a:p>
        </p:txBody>
      </p:sp>
      <p:sp>
        <p:nvSpPr>
          <p:cNvPr id="32" name="Marcador de texto 24">
            <a:extLst>
              <a:ext uri="{FF2B5EF4-FFF2-40B4-BE49-F238E27FC236}">
                <a16:creationId xmlns:a16="http://schemas.microsoft.com/office/drawing/2014/main" id="{0794EB20-68A4-4FFB-B5BD-01A0A1211923}"/>
              </a:ext>
            </a:extLst>
          </p:cNvPr>
          <p:cNvSpPr txBox="1">
            <a:spLocks/>
          </p:cNvSpPr>
          <p:nvPr/>
        </p:nvSpPr>
        <p:spPr>
          <a:xfrm>
            <a:off x="5872614" y="2829919"/>
            <a:ext cx="2343653" cy="392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taatliches" pitchFamily="2" charset="0"/>
                <a:ea typeface="+mn-ea"/>
                <a:cs typeface="Arial" panose="020B060402020202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anrope Medium" pitchFamily="2" charset="0"/>
                <a:ea typeface="+mn-ea"/>
                <a:cs typeface="Arial" panose="020B0604020202020204" pitchFamily="34" charset="0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Token Passing</a:t>
            </a:r>
          </a:p>
        </p:txBody>
      </p:sp>
    </p:spTree>
    <p:extLst>
      <p:ext uri="{BB962C8B-B14F-4D97-AF65-F5344CB8AC3E}">
        <p14:creationId xmlns:p14="http://schemas.microsoft.com/office/powerpoint/2010/main" val="305789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6" grpId="0"/>
          <p:bldP spid="31" grpId="0"/>
          <p:bldP spid="3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2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1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2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2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3" grpId="0"/>
          <p:bldP spid="24" grpId="0"/>
          <p:bldP spid="25" grpId="0"/>
          <p:bldP spid="36" grpId="0"/>
          <p:bldP spid="31" grpId="0"/>
          <p:bldP spid="32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n 38" descr="Círculo&#10;&#10;Descripción generada automáticamente">
            <a:extLst>
              <a:ext uri="{FF2B5EF4-FFF2-40B4-BE49-F238E27FC236}">
                <a16:creationId xmlns:a16="http://schemas.microsoft.com/office/drawing/2014/main" id="{4504FCEB-82EC-4DA1-2705-C4CDEF1E9A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4644514" y="1170264"/>
            <a:ext cx="1000982" cy="998106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8FDDEC2-A768-49F4-87BC-33D5FE80A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1489" y="997821"/>
            <a:ext cx="4496434" cy="3916116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b="1" dirty="0" err="1"/>
              <a:t>Pengertian</a:t>
            </a:r>
            <a:r>
              <a:rPr lang="en-US" b="1" dirty="0"/>
              <a:t> </a:t>
            </a:r>
            <a:r>
              <a:rPr lang="en-US" b="1" dirty="0" err="1"/>
              <a:t>Protokol</a:t>
            </a:r>
            <a:r>
              <a:rPr lang="en-US" b="1" dirty="0"/>
              <a:t>:</a:t>
            </a:r>
            <a:endParaRPr lang="en-US" dirty="0"/>
          </a:p>
          <a:p>
            <a:pPr>
              <a:spcBef>
                <a:spcPts val="600"/>
              </a:spcBef>
            </a:pPr>
            <a:r>
              <a:rPr lang="en-US" dirty="0" err="1"/>
              <a:t>Aturan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mengirim</a:t>
            </a:r>
            <a:r>
              <a:rPr lang="en-US" dirty="0"/>
              <a:t> </a:t>
            </a:r>
            <a:r>
              <a:rPr lang="en-US" dirty="0" err="1"/>
              <a:t>pesan</a:t>
            </a:r>
            <a:r>
              <a:rPr lang="en-US" dirty="0"/>
              <a:t> dan data.</a:t>
            </a:r>
          </a:p>
          <a:p>
            <a:pPr>
              <a:spcBef>
                <a:spcPts val="600"/>
              </a:spcBef>
            </a:pPr>
            <a:r>
              <a:rPr lang="en-US" b="1" dirty="0" err="1"/>
              <a:t>Fungsi</a:t>
            </a:r>
            <a:r>
              <a:rPr lang="en-US" b="1" dirty="0"/>
              <a:t> </a:t>
            </a:r>
            <a:r>
              <a:rPr lang="en-US" b="1" dirty="0" err="1"/>
              <a:t>Protokol</a:t>
            </a:r>
            <a:r>
              <a:rPr lang="en-US" b="1" dirty="0"/>
              <a:t>:</a:t>
            </a:r>
            <a:endParaRPr lang="en-US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 err="1"/>
              <a:t>Fragmentasi</a:t>
            </a:r>
            <a:r>
              <a:rPr lang="en-US" b="1" dirty="0"/>
              <a:t> dan reassembly</a:t>
            </a:r>
            <a:r>
              <a:rPr lang="en-US" dirty="0"/>
              <a:t>: </a:t>
            </a:r>
            <a:r>
              <a:rPr lang="en-US" dirty="0" err="1"/>
              <a:t>Memecah</a:t>
            </a:r>
            <a:r>
              <a:rPr lang="en-US" dirty="0"/>
              <a:t> dan </a:t>
            </a:r>
            <a:r>
              <a:rPr lang="en-US" dirty="0" err="1"/>
              <a:t>menggabungkan</a:t>
            </a:r>
            <a:r>
              <a:rPr lang="en-US" dirty="0"/>
              <a:t> data.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Encapsulation</a:t>
            </a:r>
            <a:r>
              <a:rPr lang="en-US" dirty="0"/>
              <a:t>: </a:t>
            </a:r>
            <a:r>
              <a:rPr lang="en-US" dirty="0" err="1"/>
              <a:t>Menambahkan</a:t>
            </a:r>
            <a:r>
              <a:rPr lang="en-US" dirty="0"/>
              <a:t> </a:t>
            </a:r>
            <a:r>
              <a:rPr lang="en-US" dirty="0" err="1"/>
              <a:t>alamat</a:t>
            </a:r>
            <a:r>
              <a:rPr lang="en-US" dirty="0"/>
              <a:t> dan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koreksi</a:t>
            </a:r>
            <a:r>
              <a:rPr lang="en-US" dirty="0"/>
              <a:t>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Connection control</a:t>
            </a:r>
            <a:r>
              <a:rPr lang="en-US" dirty="0"/>
              <a:t>: </a:t>
            </a:r>
            <a:r>
              <a:rPr lang="en-US" dirty="0" err="1"/>
              <a:t>Mengelola</a:t>
            </a:r>
            <a:r>
              <a:rPr lang="en-US" dirty="0"/>
              <a:t> </a:t>
            </a:r>
            <a:r>
              <a:rPr lang="en-US" dirty="0" err="1"/>
              <a:t>hubungan</a:t>
            </a:r>
            <a:r>
              <a:rPr lang="en-US" dirty="0"/>
              <a:t> </a:t>
            </a:r>
            <a:r>
              <a:rPr lang="en-US" dirty="0" err="1"/>
              <a:t>komunikasi</a:t>
            </a:r>
            <a:r>
              <a:rPr lang="en-US" dirty="0"/>
              <a:t>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Flow control</a:t>
            </a:r>
            <a:r>
              <a:rPr lang="en-US" dirty="0"/>
              <a:t>: </a:t>
            </a:r>
            <a:r>
              <a:rPr lang="en-US" dirty="0" err="1"/>
              <a:t>Mengatur</a:t>
            </a:r>
            <a:r>
              <a:rPr lang="en-US" dirty="0"/>
              <a:t> </a:t>
            </a:r>
            <a:r>
              <a:rPr lang="en-US" dirty="0" err="1"/>
              <a:t>aliran</a:t>
            </a:r>
            <a:r>
              <a:rPr lang="en-US" dirty="0"/>
              <a:t> data.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Error control</a:t>
            </a:r>
            <a:r>
              <a:rPr lang="en-US" dirty="0"/>
              <a:t>: </a:t>
            </a:r>
            <a:r>
              <a:rPr lang="en-US" dirty="0" err="1"/>
              <a:t>Mengontrol</a:t>
            </a:r>
            <a:r>
              <a:rPr lang="en-US" dirty="0"/>
              <a:t> </a:t>
            </a:r>
            <a:r>
              <a:rPr lang="en-US" dirty="0" err="1"/>
              <a:t>kesalahan</a:t>
            </a:r>
            <a:r>
              <a:rPr lang="en-US" dirty="0"/>
              <a:t>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Transmission service</a:t>
            </a:r>
            <a:r>
              <a:rPr lang="en-US" dirty="0"/>
              <a:t>: </a:t>
            </a:r>
            <a:r>
              <a:rPr lang="en-US" dirty="0" err="1"/>
              <a:t>Memberi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</a:t>
            </a:r>
            <a:r>
              <a:rPr lang="en-US" dirty="0" err="1"/>
              <a:t>komunikasi</a:t>
            </a:r>
            <a:r>
              <a:rPr lang="en-US" dirty="0"/>
              <a:t> data.</a:t>
            </a:r>
          </a:p>
          <a:p>
            <a:pPr>
              <a:spcBef>
                <a:spcPts val="600"/>
              </a:spcBef>
            </a:pPr>
            <a:r>
              <a:rPr lang="en-US" b="1" dirty="0"/>
              <a:t>TCP/IP:</a:t>
            </a:r>
            <a:endParaRPr lang="en-US" dirty="0"/>
          </a:p>
          <a:p>
            <a:pPr>
              <a:spcBef>
                <a:spcPts val="600"/>
              </a:spcBef>
            </a:pPr>
            <a:r>
              <a:rPr lang="en-US" dirty="0" err="1"/>
              <a:t>Sekumpulan</a:t>
            </a:r>
            <a:r>
              <a:rPr lang="en-US" dirty="0"/>
              <a:t> </a:t>
            </a:r>
            <a:r>
              <a:rPr lang="en-US" dirty="0" err="1"/>
              <a:t>protokol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.</a:t>
            </a:r>
          </a:p>
          <a:p>
            <a:pPr>
              <a:spcBef>
                <a:spcPts val="600"/>
              </a:spcBef>
            </a:pPr>
            <a:r>
              <a:rPr lang="en-US" dirty="0" err="1"/>
              <a:t>Dikembangkan</a:t>
            </a:r>
            <a:r>
              <a:rPr lang="en-US" dirty="0"/>
              <a:t> oleh ARPA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Departemen</a:t>
            </a:r>
            <a:r>
              <a:rPr lang="en-US" dirty="0"/>
              <a:t> </a:t>
            </a:r>
            <a:r>
              <a:rPr lang="en-US" dirty="0" err="1"/>
              <a:t>Pertahanan</a:t>
            </a:r>
            <a:r>
              <a:rPr lang="en-US" dirty="0"/>
              <a:t> AS.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8EA0A7F-FA2B-45AD-B026-F97D6DBDC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4188" y="229563"/>
            <a:ext cx="5993772" cy="853586"/>
          </a:xfrm>
        </p:spPr>
        <p:txBody>
          <a:bodyPr/>
          <a:lstStyle/>
          <a:p>
            <a:r>
              <a:rPr lang="en-US" dirty="0" err="1"/>
              <a:t>Protokol</a:t>
            </a:r>
            <a:r>
              <a:rPr lang="en-US" dirty="0"/>
              <a:t> </a:t>
            </a:r>
            <a:r>
              <a:rPr lang="en-US" dirty="0" err="1"/>
              <a:t>Jaringan</a:t>
            </a:r>
            <a:endParaRPr lang="en-US" dirty="0"/>
          </a:p>
        </p:txBody>
      </p:sp>
      <p:pic>
        <p:nvPicPr>
          <p:cNvPr id="16" name="Marcador de posición de imagen 15">
            <a:extLst>
              <a:ext uri="{FF2B5EF4-FFF2-40B4-BE49-F238E27FC236}">
                <a16:creationId xmlns:a16="http://schemas.microsoft.com/office/drawing/2014/main" id="{067E1570-7205-3C7D-7754-EA242706124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68" r="10068"/>
          <a:stretch/>
        </p:blipFill>
        <p:spPr>
          <a:xfrm rot="185466">
            <a:off x="5488168" y="755758"/>
            <a:ext cx="3001482" cy="3759733"/>
          </a:xfrm>
        </p:spPr>
      </p:pic>
      <p:pic>
        <p:nvPicPr>
          <p:cNvPr id="27" name="Imagen 26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4FC7534B-DD40-FFA5-FB6A-EE8A328D98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" t="12604" r="39166" b="4333"/>
          <a:stretch/>
        </p:blipFill>
        <p:spPr>
          <a:xfrm rot="10800000" flipH="1" flipV="1">
            <a:off x="6192370" y="2857500"/>
            <a:ext cx="3155181" cy="2491740"/>
          </a:xfrm>
          <a:prstGeom prst="rect">
            <a:avLst/>
          </a:prstGeom>
          <a:effectLst/>
        </p:spPr>
      </p:pic>
      <p:pic>
        <p:nvPicPr>
          <p:cNvPr id="28" name="Imagen 27" descr="Icono&#10;&#10;Descripción generada automáticamente">
            <a:extLst>
              <a:ext uri="{FF2B5EF4-FFF2-40B4-BE49-F238E27FC236}">
                <a16:creationId xmlns:a16="http://schemas.microsoft.com/office/drawing/2014/main" id="{DE4F8AE2-82D7-5DB4-F23C-6C2A4B3283B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" t="45269" r="72962" b="24553"/>
          <a:stretch/>
        </p:blipFill>
        <p:spPr>
          <a:xfrm rot="10800000" flipH="1" flipV="1">
            <a:off x="7637929" y="4091940"/>
            <a:ext cx="1686410" cy="1131570"/>
          </a:xfrm>
          <a:prstGeom prst="rect">
            <a:avLst/>
          </a:prstGeom>
        </p:spPr>
      </p:pic>
      <p:pic>
        <p:nvPicPr>
          <p:cNvPr id="33" name="Imagen 32" descr="Imagen que contiene luz, lámpara&#10;&#10;Descripción generada automáticamente">
            <a:extLst>
              <a:ext uri="{FF2B5EF4-FFF2-40B4-BE49-F238E27FC236}">
                <a16:creationId xmlns:a16="http://schemas.microsoft.com/office/drawing/2014/main" id="{C021B233-F4BA-23C2-0F52-2F27ED898C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6158" r="23333" b="5607"/>
          <a:stretch/>
        </p:blipFill>
        <p:spPr>
          <a:xfrm>
            <a:off x="4746159" y="2067177"/>
            <a:ext cx="393191" cy="376615"/>
          </a:xfrm>
          <a:prstGeom prst="rect">
            <a:avLst/>
          </a:prstGeom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id="{A8CE7A7B-8A6E-58E6-A606-30BEAE3B6751}"/>
              </a:ext>
            </a:extLst>
          </p:cNvPr>
          <p:cNvGrpSpPr/>
          <p:nvPr/>
        </p:nvGrpSpPr>
        <p:grpSpPr>
          <a:xfrm>
            <a:off x="4746159" y="1042476"/>
            <a:ext cx="736494" cy="3977290"/>
            <a:chOff x="3927211" y="546311"/>
            <a:chExt cx="757341" cy="4089870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B74F9DDE-37B1-D3E1-A753-3874C61C20D0}"/>
                </a:ext>
              </a:extLst>
            </p:cNvPr>
            <p:cNvSpPr/>
            <p:nvPr/>
          </p:nvSpPr>
          <p:spPr>
            <a:xfrm>
              <a:off x="4532152" y="3844715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7850E486-F680-6EC3-37F9-F6511B9994A7}"/>
                </a:ext>
              </a:extLst>
            </p:cNvPr>
            <p:cNvSpPr/>
            <p:nvPr/>
          </p:nvSpPr>
          <p:spPr>
            <a:xfrm>
              <a:off x="4236647" y="4555092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762A5F53-0977-5339-3FED-5A75AE5C9568}"/>
                </a:ext>
              </a:extLst>
            </p:cNvPr>
            <p:cNvSpPr/>
            <p:nvPr/>
          </p:nvSpPr>
          <p:spPr>
            <a:xfrm>
              <a:off x="3927211" y="546311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1032840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6 0.00123 L 0.01337 0.03056 " pathEditMode="relative" rAng="0" ptsTypes="AA" p14:bounceEnd="5091">
                                          <p:cBhvr>
                                            <p:cTn id="6" dur="3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8" dur="8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5.55556E-7 0.00123 L 0.01337 0.03055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2" dur="9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38889E-6 -1.60494E-6 L 0.00035 0.05031 " pathEditMode="relative" rAng="0" ptsTypes="AA">
                                          <p:cBhvr>
                                            <p:cTn id="16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18" dur="6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6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">
                                          <p:cBhvr>
                                            <p:cTn id="26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-0.00186 L 3.88889E-6 0.03765 " pathEditMode="relative" rAng="0" ptsTypes="AA">
                                          <p:cBhvr>
                                            <p:cTn id="28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2.77778E-6 0.00123 L 0.01337 0.03056 " pathEditMode="relative" rAng="0" ptsTypes="AA">
                                          <p:cBhvr>
                                            <p:cTn id="6" dur="3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8" dur="8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5.55556E-7 0.00123 L 0.01337 0.03055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60" y="145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2" dur="9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33333E-6 -4.93827E-7 L 0.00035 0.05031 " pathEditMode="relative" rAng="0" ptsTypes="AA">
                                          <p:cBhvr>
                                            <p:cTn id="14" dur="3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382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38889E-6 -1.60494E-6 L 0.00035 0.05031 " pathEditMode="relative" rAng="0" ptsTypes="AA">
                                          <p:cBhvr>
                                            <p:cTn id="16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6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16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2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">
                                          <p:cBhvr>
                                            <p:cTn id="26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repeatCount="indefinite" accel="8000" decel="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-0.00186 L 3.88889E-6 0.03765 " pathEditMode="relative" rAng="0" ptsTypes="AA">
                                          <p:cBhvr>
                                            <p:cTn id="28" dur="3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975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5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Forma&#10;&#10;Descripción generada automáticamente">
            <a:extLst>
              <a:ext uri="{FF2B5EF4-FFF2-40B4-BE49-F238E27FC236}">
                <a16:creationId xmlns:a16="http://schemas.microsoft.com/office/drawing/2014/main" id="{85AD7C29-B4B1-1189-DBA1-3E4DF13C50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6" t="11190" r="6596" b="12346"/>
          <a:stretch/>
        </p:blipFill>
        <p:spPr>
          <a:xfrm>
            <a:off x="7454375" y="1142984"/>
            <a:ext cx="2297486" cy="1134961"/>
          </a:xfrm>
          <a:prstGeom prst="rect">
            <a:avLst/>
          </a:prstGeom>
        </p:spPr>
      </p:pic>
      <p:pic>
        <p:nvPicPr>
          <p:cNvPr id="5" name="Imagen 4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95ACBABC-502B-2105-D154-862FE81F64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" t="38296" r="54437" b="15040"/>
          <a:stretch/>
        </p:blipFill>
        <p:spPr>
          <a:xfrm rot="16200000">
            <a:off x="6260796" y="599457"/>
            <a:ext cx="3862170" cy="2297488"/>
          </a:xfrm>
          <a:prstGeom prst="rect">
            <a:avLst/>
          </a:prstGeom>
        </p:spPr>
      </p:pic>
      <p:pic>
        <p:nvPicPr>
          <p:cNvPr id="19" name="Imagen 1" descr="Logotipo&#10;&#10;Descripción generada automáticamente">
            <a:extLst>
              <a:ext uri="{FF2B5EF4-FFF2-40B4-BE49-F238E27FC236}">
                <a16:creationId xmlns:a16="http://schemas.microsoft.com/office/drawing/2014/main" id="{67E33F15-4028-4E3E-B599-FFD2C89FC40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0" t="1207" r="22900" b="4213"/>
          <a:stretch/>
        </p:blipFill>
        <p:spPr>
          <a:xfrm rot="5400000" flipH="1" flipV="1">
            <a:off x="7253983" y="1101670"/>
            <a:ext cx="1749328" cy="1752658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24" name="Marcador de posición de imagen 14">
            <a:extLst>
              <a:ext uri="{FF2B5EF4-FFF2-40B4-BE49-F238E27FC236}">
                <a16:creationId xmlns:a16="http://schemas.microsoft.com/office/drawing/2014/main" id="{38C2DD5F-6CBA-4E61-80C3-5D509A5B79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" r="1991"/>
          <a:stretch/>
        </p:blipFill>
        <p:spPr>
          <a:xfrm>
            <a:off x="7564431" y="1404776"/>
            <a:ext cx="1144330" cy="1134294"/>
          </a:xfrm>
          <a:prstGeom prst="ellipse">
            <a:avLst/>
          </a:prstGeom>
        </p:spPr>
      </p:pic>
      <p:pic>
        <p:nvPicPr>
          <p:cNvPr id="7" name="Imagen 6" descr="Dibujo de una persona&#10;&#10;Descripción generada automáticamente con confianza media">
            <a:extLst>
              <a:ext uri="{FF2B5EF4-FFF2-40B4-BE49-F238E27FC236}">
                <a16:creationId xmlns:a16="http://schemas.microsoft.com/office/drawing/2014/main" id="{866D6CD3-79B1-42BA-FD3A-D836D68D337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7" t="9029" r="34047" b="28091"/>
          <a:stretch/>
        </p:blipFill>
        <p:spPr>
          <a:xfrm rot="16200000">
            <a:off x="7296355" y="-24866"/>
            <a:ext cx="2202289" cy="1886250"/>
          </a:xfrm>
          <a:prstGeom prst="rect">
            <a:avLst/>
          </a:prstGeom>
          <a:effectLst/>
        </p:spPr>
      </p:pic>
      <p:pic>
        <p:nvPicPr>
          <p:cNvPr id="8" name="Imagen 7" descr="Icono&#10;&#10;Descripción generada automáticamente">
            <a:extLst>
              <a:ext uri="{FF2B5EF4-FFF2-40B4-BE49-F238E27FC236}">
                <a16:creationId xmlns:a16="http://schemas.microsoft.com/office/drawing/2014/main" id="{26C2CF29-35C6-37D3-50F6-1D68E8C7077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" t="25327" r="77816" b="24553"/>
          <a:stretch/>
        </p:blipFill>
        <p:spPr>
          <a:xfrm rot="16200000">
            <a:off x="7980309" y="-378887"/>
            <a:ext cx="1034193" cy="1426196"/>
          </a:xfrm>
          <a:prstGeom prst="rect">
            <a:avLst/>
          </a:prstGeom>
        </p:spPr>
      </p:pic>
      <p:pic>
        <p:nvPicPr>
          <p:cNvPr id="13" name="Imagen 12" descr="Imagen que contiene Forma&#10;&#10;Descripción generada automáticamente">
            <a:extLst>
              <a:ext uri="{FF2B5EF4-FFF2-40B4-BE49-F238E27FC236}">
                <a16:creationId xmlns:a16="http://schemas.microsoft.com/office/drawing/2014/main" id="{3468FA76-4661-5981-362F-A58423237B9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0" t="4583" r="22933" b="6607"/>
          <a:stretch/>
        </p:blipFill>
        <p:spPr>
          <a:xfrm>
            <a:off x="7019410" y="3137766"/>
            <a:ext cx="1395910" cy="1387261"/>
          </a:xfrm>
          <a:prstGeom prst="rect">
            <a:avLst/>
          </a:prstGeom>
        </p:spPr>
      </p:pic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FB32CF01-3B95-DA83-BCFF-7F4124AE76C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0" t="1207" r="22900" b="4213"/>
          <a:stretch/>
        </p:blipFill>
        <p:spPr>
          <a:xfrm rot="5400000" flipH="1" flipV="1">
            <a:off x="5041915" y="1600304"/>
            <a:ext cx="2703580" cy="2708726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95792E-BEB6-420E-8DA4-EB674E429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" y="2086672"/>
            <a:ext cx="4224183" cy="261207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 err="1"/>
              <a:t>Pengertian</a:t>
            </a:r>
            <a:r>
              <a:rPr lang="en-US" b="1" dirty="0"/>
              <a:t> </a:t>
            </a:r>
            <a:r>
              <a:rPr lang="en-US" b="1" dirty="0" err="1"/>
              <a:t>Infrastruktur</a:t>
            </a:r>
            <a:r>
              <a:rPr lang="en-US" b="1" dirty="0"/>
              <a:t> </a:t>
            </a:r>
            <a:r>
              <a:rPr lang="en-US" b="1" dirty="0" err="1"/>
              <a:t>Jaringan</a:t>
            </a:r>
            <a:r>
              <a:rPr lang="en-US" b="1" dirty="0"/>
              <a:t>: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err="1"/>
              <a:t>Infrastruktur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kumpulan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keras</a:t>
            </a:r>
            <a:r>
              <a:rPr lang="en-US" dirty="0"/>
              <a:t> dan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lunak</a:t>
            </a:r>
            <a:r>
              <a:rPr lang="en-US" dirty="0"/>
              <a:t> yang </a:t>
            </a:r>
            <a:r>
              <a:rPr lang="en-US" dirty="0" err="1"/>
              <a:t>mendukung</a:t>
            </a:r>
            <a:r>
              <a:rPr lang="en-US" dirty="0"/>
              <a:t> dan </a:t>
            </a:r>
            <a:r>
              <a:rPr lang="en-US" dirty="0" err="1"/>
              <a:t>memungkinkan</a:t>
            </a:r>
            <a:r>
              <a:rPr lang="en-US" dirty="0"/>
              <a:t> </a:t>
            </a:r>
            <a:r>
              <a:rPr lang="en-US" dirty="0" err="1"/>
              <a:t>terjadinya</a:t>
            </a:r>
            <a:r>
              <a:rPr lang="en-US" dirty="0"/>
              <a:t> </a:t>
            </a:r>
            <a:r>
              <a:rPr lang="en-US" dirty="0" err="1"/>
              <a:t>konektivitas</a:t>
            </a:r>
            <a:r>
              <a:rPr lang="en-US" dirty="0"/>
              <a:t> dan </a:t>
            </a:r>
            <a:r>
              <a:rPr lang="en-US" dirty="0" err="1"/>
              <a:t>komunikasi</a:t>
            </a:r>
            <a:r>
              <a:rPr lang="en-US" dirty="0"/>
              <a:t> </a:t>
            </a:r>
            <a:r>
              <a:rPr lang="en-US" dirty="0" err="1"/>
              <a:t>antara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dan </a:t>
            </a:r>
            <a:r>
              <a:rPr lang="en-US" dirty="0" err="1"/>
              <a:t>perangkat</a:t>
            </a:r>
            <a:r>
              <a:rPr lang="en-US" dirty="0"/>
              <a:t> lain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.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termasuk</a:t>
            </a:r>
            <a:r>
              <a:rPr lang="en-US" dirty="0"/>
              <a:t> </a:t>
            </a:r>
            <a:r>
              <a:rPr lang="en-US" dirty="0" err="1"/>
              <a:t>komponen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router, switch, </a:t>
            </a:r>
            <a:r>
              <a:rPr lang="en-US" dirty="0" err="1"/>
              <a:t>titik</a:t>
            </a:r>
            <a:r>
              <a:rPr lang="en-US" dirty="0"/>
              <a:t> </a:t>
            </a:r>
            <a:r>
              <a:rPr lang="en-US" dirty="0" err="1"/>
              <a:t>akses</a:t>
            </a:r>
            <a:r>
              <a:rPr lang="en-US" dirty="0"/>
              <a:t> </a:t>
            </a:r>
            <a:r>
              <a:rPr lang="en-US" dirty="0" err="1"/>
              <a:t>nirkabel</a:t>
            </a:r>
            <a:r>
              <a:rPr lang="en-US" dirty="0"/>
              <a:t>, </a:t>
            </a:r>
            <a:r>
              <a:rPr lang="en-US" dirty="0" err="1"/>
              <a:t>kabel</a:t>
            </a:r>
            <a:r>
              <a:rPr lang="en-US" dirty="0"/>
              <a:t>, dan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yang </a:t>
            </a:r>
            <a:r>
              <a:rPr lang="en-US" dirty="0" err="1"/>
              <a:t>bekerja</a:t>
            </a:r>
            <a:r>
              <a:rPr lang="en-US" dirty="0"/>
              <a:t> </a:t>
            </a:r>
            <a:r>
              <a:rPr lang="en-US" dirty="0" err="1"/>
              <a:t>bersama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menghubungkan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dan </a:t>
            </a:r>
            <a:r>
              <a:rPr lang="en-US" dirty="0" err="1"/>
              <a:t>mengatur</a:t>
            </a:r>
            <a:r>
              <a:rPr lang="en-US" dirty="0"/>
              <a:t> </a:t>
            </a:r>
            <a:r>
              <a:rPr lang="en-US" dirty="0" err="1"/>
              <a:t>lalu</a:t>
            </a:r>
            <a:r>
              <a:rPr lang="en-US" dirty="0"/>
              <a:t> </a:t>
            </a:r>
            <a:r>
              <a:rPr lang="en-US" dirty="0" err="1"/>
              <a:t>lintas</a:t>
            </a:r>
            <a:r>
              <a:rPr lang="en-US" dirty="0"/>
              <a:t> data, </a:t>
            </a:r>
            <a:r>
              <a:rPr lang="en-US" dirty="0" err="1"/>
              <a:t>baik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lokal</a:t>
            </a:r>
            <a:r>
              <a:rPr lang="en-US" dirty="0"/>
              <a:t> (LAN) </a:t>
            </a:r>
            <a:r>
              <a:rPr lang="en-US" dirty="0" err="1"/>
              <a:t>maupun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luas</a:t>
            </a:r>
            <a:r>
              <a:rPr lang="en-US" dirty="0"/>
              <a:t> (WAN).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53A5D8-3B98-4BE7-8334-478BB8EE0C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Infrastruktur</a:t>
            </a:r>
            <a:r>
              <a:rPr lang="en-US" dirty="0"/>
              <a:t> </a:t>
            </a:r>
            <a:r>
              <a:rPr lang="en-US" dirty="0" err="1"/>
              <a:t>Jaringan</a:t>
            </a:r>
            <a:endParaRPr lang="en-US" dirty="0"/>
          </a:p>
        </p:txBody>
      </p:sp>
      <p:pic>
        <p:nvPicPr>
          <p:cNvPr id="15" name="Marcador de posición de imagen 14">
            <a:extLst>
              <a:ext uri="{FF2B5EF4-FFF2-40B4-BE49-F238E27FC236}">
                <a16:creationId xmlns:a16="http://schemas.microsoft.com/office/drawing/2014/main" id="{8B0BD868-7DC3-3F06-AC46-18A22100041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3" r="3373"/>
          <a:stretch/>
        </p:blipFill>
        <p:spPr>
          <a:xfrm>
            <a:off x="5517376" y="2072069"/>
            <a:ext cx="1768556" cy="1753044"/>
          </a:xfrm>
        </p:spPr>
      </p:pic>
      <p:pic>
        <p:nvPicPr>
          <p:cNvPr id="3" name="Imagen 2" descr="Círculo&#10;&#10;Descripción generada automáticamente">
            <a:extLst>
              <a:ext uri="{FF2B5EF4-FFF2-40B4-BE49-F238E27FC236}">
                <a16:creationId xmlns:a16="http://schemas.microsoft.com/office/drawing/2014/main" id="{BA73130A-EC76-7E96-CA10-191F73D6449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t="6535" r="24866" b="6900"/>
          <a:stretch/>
        </p:blipFill>
        <p:spPr>
          <a:xfrm>
            <a:off x="5126014" y="750978"/>
            <a:ext cx="1168914" cy="1165556"/>
          </a:xfrm>
          <a:prstGeom prst="rect">
            <a:avLst/>
          </a:prstGeom>
        </p:spPr>
      </p:pic>
      <p:grpSp>
        <p:nvGrpSpPr>
          <p:cNvPr id="22" name="Grupo 21">
            <a:extLst>
              <a:ext uri="{FF2B5EF4-FFF2-40B4-BE49-F238E27FC236}">
                <a16:creationId xmlns:a16="http://schemas.microsoft.com/office/drawing/2014/main" id="{C657740A-6B80-923F-789D-7125FB7B2177}"/>
              </a:ext>
            </a:extLst>
          </p:cNvPr>
          <p:cNvGrpSpPr/>
          <p:nvPr/>
        </p:nvGrpSpPr>
        <p:grpSpPr>
          <a:xfrm>
            <a:off x="6625637" y="1285109"/>
            <a:ext cx="1714094" cy="3338220"/>
            <a:chOff x="6625637" y="1285109"/>
            <a:chExt cx="1714094" cy="3338220"/>
          </a:xfrm>
        </p:grpSpPr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5E7825F7-7ABB-8046-5E87-42906D9373F9}"/>
                </a:ext>
              </a:extLst>
            </p:cNvPr>
            <p:cNvSpPr/>
            <p:nvPr/>
          </p:nvSpPr>
          <p:spPr>
            <a:xfrm>
              <a:off x="6625637" y="4470929"/>
              <a:ext cx="152400" cy="1524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317D4BEC-47F7-BD37-F8EB-02859ED32197}"/>
                </a:ext>
              </a:extLst>
            </p:cNvPr>
            <p:cNvSpPr/>
            <p:nvPr/>
          </p:nvSpPr>
          <p:spPr>
            <a:xfrm>
              <a:off x="8258642" y="3160325"/>
              <a:ext cx="81089" cy="810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7C36AB78-403D-11B4-4E02-664CDC193816}"/>
                </a:ext>
              </a:extLst>
            </p:cNvPr>
            <p:cNvSpPr/>
            <p:nvPr/>
          </p:nvSpPr>
          <p:spPr>
            <a:xfrm>
              <a:off x="6625637" y="1285109"/>
              <a:ext cx="1524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87401F6F-01F8-1A44-97E7-591380B93C27}"/>
                </a:ext>
              </a:extLst>
            </p:cNvPr>
            <p:cNvSpPr/>
            <p:nvPr/>
          </p:nvSpPr>
          <p:spPr>
            <a:xfrm>
              <a:off x="8039900" y="2863942"/>
              <a:ext cx="110554" cy="1105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508401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22000">
                                          <p:cBhvr>
                                            <p:cTn id="6" dur="600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3.08642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7.40741E-7 L 0.00035 0.05031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7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33333E-6 -4.81481E-6 L 0.0073 -0.01759 " pathEditMode="relative" rAng="0" ptsTypes="AA" p14:bounceEnd="5091">
                                          <p:cBhvr>
                                            <p:cTn id="16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5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18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0.00124 L 0.0118 -0.02067 " pathEditMode="relative" rAng="0" ptsTypes="AA">
                                          <p:cBhvr>
                                            <p:cTn id="20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0" y="-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2" dur="9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3636" autoRev="1" fill="hold" nodeType="withEffect" p14:presetBounceEnd="5091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0.00123 L 0.00851 -0.03241 " pathEditMode="relative" rAng="0" ptsTypes="AA" p14:bounceEnd="5091">
                                          <p:cBhvr>
                                            <p:cTn id="24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17" y="-16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 p14:presetBounceEnd="3500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 p14:bounceEnd="3500">
                                          <p:cBhvr>
                                            <p:cTn id="26" dur="8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1.85185E-6 L 0.00035 0.05031 " pathEditMode="relative" rAng="0" ptsTypes="AA">
                                          <p:cBhvr>
                                            <p:cTn id="34" dur="2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repeatCount="indefinite" accel="5333" decel="5333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2.09877E-6 L 0.00035 0.05031 " pathEditMode="relative" rAng="0" ptsTypes="AA">
                                          <p:cBhvr>
                                            <p:cTn id="36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5333" decel="5333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05556E-6 -3.33333E-6 L 0.00034 0.05031 " pathEditMode="relative" rAng="0" ptsTypes="AA">
                                          <p:cBhvr>
                                            <p:cTn id="38" dur="3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600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42" presetClass="path" presetSubtype="0" repeatCount="indefinite" accel="10000" decel="14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3.08642E-6 L 0.00035 0.05031 " pathEditMode="relative" rAng="0" ptsTypes="AA">
                                          <p:cBhvr>
                                            <p:cTn id="8" dur="5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42" presetClass="path" presetSubtype="0" repeatCount="indefinite" accel="19000" decel="19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7.40741E-7 L 0.00035 0.05031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2.22222E-6 L 0.00035 0.05031 " pathEditMode="relative" rAng="0" ptsTypes="AA">
                                          <p:cBhvr>
                                            <p:cTn id="12" dur="2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71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3" presetID="35" presetClass="path" presetSubtype="0" repeatCount="indefinite" accel="29000" decel="26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2.22222E-6 L 0.07136 0.00062 " pathEditMode="relative" rAng="0" ptsTypes="AA">
                                          <p:cBhvr>
                                            <p:cTn id="14" dur="7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9" y="3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5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-3.33333E-6 -4.81481E-6 L 0.0073 -0.01759 " pathEditMode="relative" rAng="0" ptsTypes="AA">
                                          <p:cBhvr>
                                            <p:cTn id="16" dur="6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65" y="-89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18" dur="3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42" presetClass="path" presetSubtype="0" repeatCount="indefinite" accel="3636" decel="4000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3.33333E-6 0.00124 L 0.0118 -0.02067 " pathEditMode="relative" rAng="0" ptsTypes="AA">
                                          <p:cBhvr>
                                            <p:cTn id="20" dur="3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90" y="-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2" dur="9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42" presetClass="path" presetSubtype="0" repeatCount="indefinite" accel="3636" autoRev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8.33333E-7 0.00123 L 0.00851 -0.03241 " pathEditMode="relative" rAng="0" ptsTypes="AA">
                                          <p:cBhvr>
                                            <p:cTn id="24" dur="3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17" y="-169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repeatCount="indefinite" accel="25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00000">
                                          <p:cBhvr>
                                            <p:cTn id="26" dur="8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6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5000" decel="5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1.85185E-6 L 0.00035 0.05031 " pathEditMode="relative" rAng="0" ptsTypes="AA">
                                          <p:cBhvr>
                                            <p:cTn id="34" dur="2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42" presetClass="path" presetSubtype="0" repeatCount="indefinite" accel="5333" decel="5333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2.09877E-6 L 0.00035 0.05031 " pathEditMode="relative" rAng="0" ptsTypes="AA">
                                          <p:cBhvr>
                                            <p:cTn id="36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repeatCount="indefinite" accel="5333" decel="5333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05556E-6 -3.33333E-6 L 0.00034 0.05031 " pathEditMode="relative" rAng="0" ptsTypes="AA">
                                          <p:cBhvr>
                                            <p:cTn id="38" dur="3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" y="25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4" grpId="0"/>
        </p:bldLst>
      </p:timing>
    </mc:Fallback>
  </mc:AlternateContent>
</p:sld>
</file>

<file path=ppt/theme/theme1.xml><?xml version="1.0" encoding="utf-8"?>
<a:theme xmlns:a="http://schemas.openxmlformats.org/drawingml/2006/main" name="Motion Graphics App Pitch Deck by Slidesgo">
  <a:themeElements>
    <a:clrScheme name="Personalizado 10">
      <a:dk1>
        <a:srgbClr val="36174D"/>
      </a:dk1>
      <a:lt1>
        <a:sysClr val="window" lastClr="FFFFFF"/>
      </a:lt1>
      <a:dk2>
        <a:srgbClr val="63298F"/>
      </a:dk2>
      <a:lt2>
        <a:srgbClr val="998DDF"/>
      </a:lt2>
      <a:accent1>
        <a:srgbClr val="C6B8EB"/>
      </a:accent1>
      <a:accent2>
        <a:srgbClr val="F3BB30"/>
      </a:accent2>
      <a:accent3>
        <a:srgbClr val="BAD6F1"/>
      </a:accent3>
      <a:accent4>
        <a:srgbClr val="FF8BFF"/>
      </a:accent4>
      <a:accent5>
        <a:srgbClr val="FFFFFF"/>
      </a:accent5>
      <a:accent6>
        <a:srgbClr val="FFFFFF"/>
      </a:accent6>
      <a:hlink>
        <a:srgbClr val="36174D"/>
      </a:hlink>
      <a:folHlink>
        <a:srgbClr val="36174D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357</TotalTime>
  <Words>838</Words>
  <Application>Microsoft Office PowerPoint</Application>
  <PresentationFormat>On-screen Show (16:9)</PresentationFormat>
  <Paragraphs>139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Staatliches</vt:lpstr>
      <vt:lpstr>Calibri</vt:lpstr>
      <vt:lpstr>Arial</vt:lpstr>
      <vt:lpstr>Manrope Medium</vt:lpstr>
      <vt:lpstr>Motion Graphics App Pitch Deck by Slidesgo</vt:lpstr>
      <vt:lpstr>KONSEP JARINGAN PC DAN INFRASTRUKTUR JARINGAN dan PENGETAHUAN TEKNIS DAN APLIKASI JARINGAN PC</vt:lpstr>
      <vt:lpstr>Pengertian Jaringan Komputer</vt:lpstr>
      <vt:lpstr>Tujuan dan Manfaat Jaringan Komputer</vt:lpstr>
      <vt:lpstr>Jenis Jaringan Komputer</vt:lpstr>
      <vt:lpstr>Topologi Jaringan Komputer</vt:lpstr>
      <vt:lpstr>Topologi Fisik</vt:lpstr>
      <vt:lpstr>Topologi Logik</vt:lpstr>
      <vt:lpstr>Protokol Jaringan</vt:lpstr>
      <vt:lpstr>Infrastruktur Jaringan</vt:lpstr>
      <vt:lpstr>Jaringan Kabel vs Nirkabel</vt:lpstr>
      <vt:lpstr>Perubahan Infrastruktur Jaringan</vt:lpstr>
      <vt:lpstr>Tren Infrastruktur</vt:lpstr>
      <vt:lpstr>Komponen Infrastruktur Nirkabel</vt:lpstr>
      <vt:lpstr>Teknologi dan Standar Baru</vt:lpstr>
      <vt:lpstr>Pengetahuan Teknis dan Aplikasi Jaringan PC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KONSEP JARINGAN PC DAN INFRASTRUKTUR JARINGAN dan PENGETAHUAN TEKNIS DAN APLIKASI JARINGAN PC</dc:title>
  <dc:creator>Syahrul Ramadhan</dc:creator>
  <cp:lastModifiedBy>Syahrul Ramadhan</cp:lastModifiedBy>
  <cp:revision>26</cp:revision>
  <dcterms:created xsi:type="dcterms:W3CDTF">2021-10-12T08:06:43Z</dcterms:created>
  <dcterms:modified xsi:type="dcterms:W3CDTF">2024-06-07T19:40:16Z</dcterms:modified>
</cp:coreProperties>
</file>

<file path=docProps/thumbnail.jpeg>
</file>